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406" r:id="rId2"/>
    <p:sldId id="405" r:id="rId3"/>
    <p:sldId id="407" r:id="rId4"/>
    <p:sldId id="455" r:id="rId5"/>
    <p:sldId id="439" r:id="rId6"/>
    <p:sldId id="456" r:id="rId7"/>
    <p:sldId id="457" r:id="rId8"/>
    <p:sldId id="458" r:id="rId9"/>
    <p:sldId id="459" r:id="rId10"/>
    <p:sldId id="460" r:id="rId11"/>
    <p:sldId id="461" r:id="rId12"/>
    <p:sldId id="462" r:id="rId13"/>
    <p:sldId id="463" r:id="rId14"/>
    <p:sldId id="464" r:id="rId15"/>
    <p:sldId id="465" r:id="rId16"/>
    <p:sldId id="466" r:id="rId17"/>
    <p:sldId id="467" r:id="rId18"/>
    <p:sldId id="468" r:id="rId19"/>
    <p:sldId id="469" r:id="rId20"/>
    <p:sldId id="479" r:id="rId21"/>
    <p:sldId id="480" r:id="rId22"/>
    <p:sldId id="481" r:id="rId23"/>
  </p:sldIdLst>
  <p:sldSz cx="12192000" cy="6858000"/>
  <p:notesSz cx="6858000" cy="9144000"/>
  <p:embeddedFontLst>
    <p:embeddedFont>
      <p:font typeface="Elephant" pitchFamily="18" charset="0"/>
      <p:regular r:id="rId25"/>
      <p: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1953. godine </a:t>
          </a:r>
          <a:r>
            <a:rPr lang="hr-HR" sz="4000" b="0" i="0" dirty="0"/>
            <a:t>–</a:t>
          </a:r>
          <a:r>
            <a:rPr lang="hr-HR" sz="4000" b="1" i="0" dirty="0"/>
            <a:t> </a:t>
          </a:r>
          <a:r>
            <a:rPr lang="hr-HR" sz="4000" b="0" i="0" dirty="0"/>
            <a:t>američki znanstvenici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James Watson </a:t>
          </a:r>
          <a:r>
            <a:rPr lang="hr-HR" sz="4000" b="0" i="0" dirty="0"/>
            <a:t>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Francis Crick</a:t>
          </a:r>
          <a:r>
            <a:rPr lang="hr-HR" sz="40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dirty="0"/>
            <a:t>razotkrili su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strukturu DNK-a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18609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​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1989. godine </a:t>
          </a:r>
          <a:r>
            <a:rPr lang="hr-HR" sz="4000" b="0" i="0" dirty="0"/>
            <a:t>Britanac Tim Barnes-Lee osmislio je World Wide Web kakav se danas koristi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Internet stvari </a:t>
          </a:r>
          <a:r>
            <a:rPr lang="hr-HR" sz="4000" b="0" i="0" dirty="0"/>
            <a:t>– povezivanje uređaja putem interneta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1F28F2D7-8429-47FD-AD72-16228DE9583C}">
      <dgm:prSet custT="1"/>
      <dgm:spPr/>
      <dgm:t>
        <a:bodyPr/>
        <a:lstStyle/>
        <a:p>
          <a:pPr algn="just"/>
          <a:r>
            <a:rPr lang="hr-HR" sz="4000" b="0" i="0" dirty="0"/>
            <a:t>S razvitkom tehnologije razvijaju se i računalne igre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6AA02CFF-967F-4A22-90C0-DF2AF5B6CBAD}" type="parTrans" cxnId="{2AED210D-BBF6-4F4D-9303-E537FE8A2D2E}">
      <dgm:prSet/>
      <dgm:spPr/>
      <dgm:t>
        <a:bodyPr/>
        <a:lstStyle/>
        <a:p>
          <a:endParaRPr lang="hr-HR"/>
        </a:p>
      </dgm:t>
    </dgm:pt>
    <dgm:pt modelId="{A40E1915-B5C1-4637-AC09-0DCD3C7C9D89}" type="sibTrans" cxnId="{2AED210D-BBF6-4F4D-9303-E537FE8A2D2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87556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3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3" custScaleY="73741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  <dgm:pt modelId="{6BED2188-7FF4-405D-8E5B-AB891829FDEF}" type="pres">
      <dgm:prSet presAssocID="{1F28F2D7-8429-47FD-AD72-16228DE9583C}" presName="thickLine" presStyleLbl="alignNode1" presStyleIdx="2" presStyleCnt="3"/>
      <dgm:spPr/>
    </dgm:pt>
    <dgm:pt modelId="{8B3F276D-3CE7-4FEB-9E88-D63D6A886CE8}" type="pres">
      <dgm:prSet presAssocID="{1F28F2D7-8429-47FD-AD72-16228DE9583C}" presName="horz1" presStyleCnt="0"/>
      <dgm:spPr/>
    </dgm:pt>
    <dgm:pt modelId="{31415BC4-15E8-4F4F-AC82-79C990463293}" type="pres">
      <dgm:prSet presAssocID="{1F28F2D7-8429-47FD-AD72-16228DE9583C}" presName="tx1" presStyleLbl="revTx" presStyleIdx="2" presStyleCnt="3" custScaleY="73741"/>
      <dgm:spPr/>
      <dgm:t>
        <a:bodyPr/>
        <a:lstStyle/>
        <a:p>
          <a:endParaRPr lang="hr-HR"/>
        </a:p>
      </dgm:t>
    </dgm:pt>
    <dgm:pt modelId="{10E3062A-F4C6-4C5F-9BBE-B8DBA642A59E}" type="pres">
      <dgm:prSet presAssocID="{1F28F2D7-8429-47FD-AD72-16228DE9583C}" presName="vert1" presStyleCnt="0"/>
      <dgm:spPr/>
    </dgm:pt>
  </dgm:ptLst>
  <dgm:cxnLst>
    <dgm:cxn modelId="{DAA45C31-A1E6-4443-85FB-01845EC8D773}" type="presOf" srcId="{1F28F2D7-8429-47FD-AD72-16228DE9583C}" destId="{31415BC4-15E8-4F4F-AC82-79C990463293}" srcOrd="0" destOrd="0" presId="urn:microsoft.com/office/officeart/2008/layout/LinedList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AED210D-BBF6-4F4D-9303-E537FE8A2D2E}" srcId="{D6016AB9-CFB1-4739-B1D9-D62E4B6DC579}" destId="{1F28F2D7-8429-47FD-AD72-16228DE9583C}" srcOrd="2" destOrd="0" parTransId="{6AA02CFF-967F-4A22-90C0-DF2AF5B6CBAD}" sibTransId="{A40E1915-B5C1-4637-AC09-0DCD3C7C9D89}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  <dgm:cxn modelId="{4FC87884-0812-46D4-85EC-E6DEFA3B7A38}" type="presParOf" srcId="{AD454359-546C-4651-9E47-CC31C4E8CAEA}" destId="{6BED2188-7FF4-405D-8E5B-AB891829FDEF}" srcOrd="4" destOrd="0" presId="urn:microsoft.com/office/officeart/2008/layout/LinedList"/>
    <dgm:cxn modelId="{527BF336-0E6A-483B-BEC2-DF87AE74ECE0}" type="presParOf" srcId="{AD454359-546C-4651-9E47-CC31C4E8CAEA}" destId="{8B3F276D-3CE7-4FEB-9E88-D63D6A886CE8}" srcOrd="5" destOrd="0" presId="urn:microsoft.com/office/officeart/2008/layout/LinedList"/>
    <dgm:cxn modelId="{416797BD-C891-4C70-96BC-6F2F6B302BC0}" type="presParOf" srcId="{8B3F276D-3CE7-4FEB-9E88-D63D6A886CE8}" destId="{31415BC4-15E8-4F4F-AC82-79C990463293}" srcOrd="0" destOrd="0" presId="urn:microsoft.com/office/officeart/2008/layout/LinedList"/>
    <dgm:cxn modelId="{32FC6421-556C-492C-9EAB-E707E42A7417}" type="presParOf" srcId="{8B3F276D-3CE7-4FEB-9E88-D63D6A886CE8}" destId="{10E3062A-F4C6-4C5F-9BBE-B8DBA642A5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Genetika</a:t>
          </a:r>
          <a:r>
            <a:rPr lang="hr-HR" sz="4400" b="1" i="0" dirty="0"/>
            <a:t> </a:t>
          </a:r>
          <a:r>
            <a:rPr lang="hr-HR" sz="4400" b="0" i="0" dirty="0"/>
            <a:t>se razvila kao posebna znanstvena disciplina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Genetički inženjering </a:t>
          </a:r>
          <a:r>
            <a:rPr lang="hr-HR" sz="4400" b="0" i="0" dirty="0"/>
            <a:t>– presađivanje genskog materijala iz jednog živog bića u drugo – primjenjuje se u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medicini i poljoprivredi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 custScaleY="118993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Otkrića u području medicine i farmacije</a:t>
          </a:r>
          <a:r>
            <a:rPr lang="hr-HR" sz="44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0" i="0" dirty="0"/>
            <a:t>spasile su milijune života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400" b="0" i="0" dirty="0"/>
            <a:t>Masovnim cijepljenjem stanovništva mnoge su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bolesti gotovo nestale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EFFF025-273E-456C-ABFA-342684DCE3CE}">
      <dgm:prSet/>
      <dgm:spPr/>
      <dgm:t>
        <a:bodyPr/>
        <a:lstStyle/>
        <a:p>
          <a:pPr algn="l"/>
          <a:r>
            <a:rPr lang="hr-HR" b="0" i="0" dirty="0"/>
            <a:t>Masovna proizvodnja </a:t>
          </a:r>
          <a:r>
            <a:rPr lang="hr-HR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penicilina</a:t>
          </a:r>
          <a:r>
            <a:rPr lang="hr-HR" b="1" i="0" dirty="0"/>
            <a:t> </a:t>
          </a:r>
          <a:r>
            <a:rPr lang="hr-HR" b="0" i="0" dirty="0"/>
            <a:t>i drugih vrsta </a:t>
          </a:r>
          <a:r>
            <a:rPr lang="hr-HR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antibiotika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6AE4F5-EC1E-4824-8A62-B24E8570A6FA}" type="parTrans" cxnId="{15D22B5E-5697-4770-92C5-7001DD6AD673}">
      <dgm:prSet/>
      <dgm:spPr/>
      <dgm:t>
        <a:bodyPr/>
        <a:lstStyle/>
        <a:p>
          <a:endParaRPr lang="hr-HR"/>
        </a:p>
      </dgm:t>
    </dgm:pt>
    <dgm:pt modelId="{B707260A-E61D-4B52-A28E-9BCB1B3034AF}" type="sibTrans" cxnId="{15D22B5E-5697-4770-92C5-7001DD6AD673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56473D11-4DA9-4147-88ED-8E3A05468DBD}" type="pres">
      <dgm:prSet presAssocID="{AEFFF025-273E-456C-ABFA-342684DCE3CE}" presName="thickLine" presStyleLbl="alignNode1" presStyleIdx="1" presStyleCnt="3"/>
      <dgm:spPr/>
    </dgm:pt>
    <dgm:pt modelId="{3239B5EE-6482-4360-A87B-FB9DD3CC6DAD}" type="pres">
      <dgm:prSet presAssocID="{AEFFF025-273E-456C-ABFA-342684DCE3CE}" presName="horz1" presStyleCnt="0"/>
      <dgm:spPr/>
    </dgm:pt>
    <dgm:pt modelId="{FFD46106-DA5A-460E-B66A-46F40BC217C1}" type="pres">
      <dgm:prSet presAssocID="{AEFFF025-273E-456C-ABFA-342684DCE3CE}" presName="tx1" presStyleLbl="revTx" presStyleIdx="1" presStyleCnt="3"/>
      <dgm:spPr/>
      <dgm:t>
        <a:bodyPr/>
        <a:lstStyle/>
        <a:p>
          <a:endParaRPr lang="hr-HR"/>
        </a:p>
      </dgm:t>
    </dgm:pt>
    <dgm:pt modelId="{2398D34D-D0BB-4FD4-A059-B12B059DE3B4}" type="pres">
      <dgm:prSet presAssocID="{AEFFF025-273E-456C-ABFA-342684DCE3CE}" presName="vert1" presStyleCnt="0"/>
      <dgm:spPr/>
    </dgm:pt>
    <dgm:pt modelId="{0AAADBDD-7C54-45AA-8983-F834FCD117FA}" type="pres">
      <dgm:prSet presAssocID="{6DAAA2E9-D117-4112-9961-700BF3BE7524}" presName="thickLine" presStyleLbl="alignNode1" presStyleIdx="2" presStyleCnt="3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2" presStyleCnt="3" custScaleY="118993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15D22B5E-5697-4770-92C5-7001DD6AD673}" srcId="{D6016AB9-CFB1-4739-B1D9-D62E4B6DC579}" destId="{AEFFF025-273E-456C-ABFA-342684DCE3CE}" srcOrd="1" destOrd="0" parTransId="{256AE4F5-EC1E-4824-8A62-B24E8570A6FA}" sibTransId="{B707260A-E61D-4B52-A28E-9BCB1B3034AF}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B50BB3D9-ABCB-4549-8310-C8B19A84A9C0}" type="presOf" srcId="{AEFFF025-273E-456C-ABFA-342684DCE3CE}" destId="{FFD46106-DA5A-460E-B66A-46F40BC217C1}" srcOrd="0" destOrd="0" presId="urn:microsoft.com/office/officeart/2008/layout/LinedList"/>
    <dgm:cxn modelId="{902FAE24-A7C9-4793-8277-85F642F5D72C}" srcId="{D6016AB9-CFB1-4739-B1D9-D62E4B6DC579}" destId="{6DAAA2E9-D117-4112-9961-700BF3BE7524}" srcOrd="2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82489C63-644F-4289-99EE-F401F2203057}" type="presParOf" srcId="{AD454359-546C-4651-9E47-CC31C4E8CAEA}" destId="{56473D11-4DA9-4147-88ED-8E3A05468DBD}" srcOrd="2" destOrd="0" presId="urn:microsoft.com/office/officeart/2008/layout/LinedList"/>
    <dgm:cxn modelId="{DECEA5BB-4112-4C6E-8681-B338D39B7A09}" type="presParOf" srcId="{AD454359-546C-4651-9E47-CC31C4E8CAEA}" destId="{3239B5EE-6482-4360-A87B-FB9DD3CC6DAD}" srcOrd="3" destOrd="0" presId="urn:microsoft.com/office/officeart/2008/layout/LinedList"/>
    <dgm:cxn modelId="{1CE9A4B6-F1AC-4236-A160-5B7B6E007263}" type="presParOf" srcId="{3239B5EE-6482-4360-A87B-FB9DD3CC6DAD}" destId="{FFD46106-DA5A-460E-B66A-46F40BC217C1}" srcOrd="0" destOrd="0" presId="urn:microsoft.com/office/officeart/2008/layout/LinedList"/>
    <dgm:cxn modelId="{4AEE754B-B18A-4E05-86CF-9CF9DE4FECC1}" type="presParOf" srcId="{3239B5EE-6482-4360-A87B-FB9DD3CC6DAD}" destId="{2398D34D-D0BB-4FD4-A059-B12B059DE3B4}" srcOrd="1" destOrd="0" presId="urn:microsoft.com/office/officeart/2008/layout/LinedList"/>
    <dgm:cxn modelId="{BCD62502-8143-4ED8-9C8C-C3760ED4593C}" type="presParOf" srcId="{AD454359-546C-4651-9E47-CC31C4E8CAEA}" destId="{0AAADBDD-7C54-45AA-8983-F834FCD117FA}" srcOrd="4" destOrd="0" presId="urn:microsoft.com/office/officeart/2008/layout/LinedList"/>
    <dgm:cxn modelId="{E24FC4A9-7503-4B8B-BD13-65AC21555592}" type="presParOf" srcId="{AD454359-546C-4651-9E47-CC31C4E8CAEA}" destId="{F0FD878F-4A72-4C00-9F9C-8A83DDE874F6}" srcOrd="5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Zapanjujuća otkrića i znanja na području astronomije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400" b="0" i="0" dirty="0"/>
            <a:t>Razumijevanju crnih rupa najviše je pridonio britanski fizičar</a:t>
          </a:r>
          <a:r>
            <a:rPr lang="hr-HR" sz="44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Stephen Hawking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EFFF025-273E-456C-ABFA-342684DCE3CE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Crna rupa </a:t>
          </a:r>
          <a:r>
            <a:rPr lang="hr-HR" sz="4400" b="0" i="0" dirty="0"/>
            <a:t>–</a:t>
          </a:r>
          <a:r>
            <a:rPr lang="hr-HR" sz="4400" b="1" i="0" dirty="0"/>
            <a:t> </a:t>
          </a:r>
          <a:r>
            <a:rPr lang="hr-HR" sz="4400" b="0" i="0" dirty="0"/>
            <a:t>jedno od najneobičnijih svemirskih tijela 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6AE4F5-EC1E-4824-8A62-B24E8570A6FA}" type="parTrans" cxnId="{15D22B5E-5697-4770-92C5-7001DD6AD673}">
      <dgm:prSet/>
      <dgm:spPr/>
      <dgm:t>
        <a:bodyPr/>
        <a:lstStyle/>
        <a:p>
          <a:endParaRPr lang="hr-HR"/>
        </a:p>
      </dgm:t>
    </dgm:pt>
    <dgm:pt modelId="{B707260A-E61D-4B52-A28E-9BCB1B3034AF}" type="sibTrans" cxnId="{15D22B5E-5697-4770-92C5-7001DD6AD673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56473D11-4DA9-4147-88ED-8E3A05468DBD}" type="pres">
      <dgm:prSet presAssocID="{AEFFF025-273E-456C-ABFA-342684DCE3CE}" presName="thickLine" presStyleLbl="alignNode1" presStyleIdx="1" presStyleCnt="3"/>
      <dgm:spPr/>
    </dgm:pt>
    <dgm:pt modelId="{3239B5EE-6482-4360-A87B-FB9DD3CC6DAD}" type="pres">
      <dgm:prSet presAssocID="{AEFFF025-273E-456C-ABFA-342684DCE3CE}" presName="horz1" presStyleCnt="0"/>
      <dgm:spPr/>
    </dgm:pt>
    <dgm:pt modelId="{FFD46106-DA5A-460E-B66A-46F40BC217C1}" type="pres">
      <dgm:prSet presAssocID="{AEFFF025-273E-456C-ABFA-342684DCE3CE}" presName="tx1" presStyleLbl="revTx" presStyleIdx="1" presStyleCnt="3"/>
      <dgm:spPr/>
      <dgm:t>
        <a:bodyPr/>
        <a:lstStyle/>
        <a:p>
          <a:endParaRPr lang="hr-HR"/>
        </a:p>
      </dgm:t>
    </dgm:pt>
    <dgm:pt modelId="{2398D34D-D0BB-4FD4-A059-B12B059DE3B4}" type="pres">
      <dgm:prSet presAssocID="{AEFFF025-273E-456C-ABFA-342684DCE3CE}" presName="vert1" presStyleCnt="0"/>
      <dgm:spPr/>
    </dgm:pt>
    <dgm:pt modelId="{0AAADBDD-7C54-45AA-8983-F834FCD117FA}" type="pres">
      <dgm:prSet presAssocID="{6DAAA2E9-D117-4112-9961-700BF3BE7524}" presName="thickLine" presStyleLbl="alignNode1" presStyleIdx="2" presStyleCnt="3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2" presStyleCnt="3" custScaleY="118993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15D22B5E-5697-4770-92C5-7001DD6AD673}" srcId="{D6016AB9-CFB1-4739-B1D9-D62E4B6DC579}" destId="{AEFFF025-273E-456C-ABFA-342684DCE3CE}" srcOrd="1" destOrd="0" parTransId="{256AE4F5-EC1E-4824-8A62-B24E8570A6FA}" sibTransId="{B707260A-E61D-4B52-A28E-9BCB1B3034AF}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B50BB3D9-ABCB-4549-8310-C8B19A84A9C0}" type="presOf" srcId="{AEFFF025-273E-456C-ABFA-342684DCE3CE}" destId="{FFD46106-DA5A-460E-B66A-46F40BC217C1}" srcOrd="0" destOrd="0" presId="urn:microsoft.com/office/officeart/2008/layout/LinedList"/>
    <dgm:cxn modelId="{902FAE24-A7C9-4793-8277-85F642F5D72C}" srcId="{D6016AB9-CFB1-4739-B1D9-D62E4B6DC579}" destId="{6DAAA2E9-D117-4112-9961-700BF3BE7524}" srcOrd="2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82489C63-644F-4289-99EE-F401F2203057}" type="presParOf" srcId="{AD454359-546C-4651-9E47-CC31C4E8CAEA}" destId="{56473D11-4DA9-4147-88ED-8E3A05468DBD}" srcOrd="2" destOrd="0" presId="urn:microsoft.com/office/officeart/2008/layout/LinedList"/>
    <dgm:cxn modelId="{DECEA5BB-4112-4C6E-8681-B338D39B7A09}" type="presParOf" srcId="{AD454359-546C-4651-9E47-CC31C4E8CAEA}" destId="{3239B5EE-6482-4360-A87B-FB9DD3CC6DAD}" srcOrd="3" destOrd="0" presId="urn:microsoft.com/office/officeart/2008/layout/LinedList"/>
    <dgm:cxn modelId="{1CE9A4B6-F1AC-4236-A160-5B7B6E007263}" type="presParOf" srcId="{3239B5EE-6482-4360-A87B-FB9DD3CC6DAD}" destId="{FFD46106-DA5A-460E-B66A-46F40BC217C1}" srcOrd="0" destOrd="0" presId="urn:microsoft.com/office/officeart/2008/layout/LinedList"/>
    <dgm:cxn modelId="{4AEE754B-B18A-4E05-86CF-9CF9DE4FECC1}" type="presParOf" srcId="{3239B5EE-6482-4360-A87B-FB9DD3CC6DAD}" destId="{2398D34D-D0BB-4FD4-A059-B12B059DE3B4}" srcOrd="1" destOrd="0" presId="urn:microsoft.com/office/officeart/2008/layout/LinedList"/>
    <dgm:cxn modelId="{BCD62502-8143-4ED8-9C8C-C3760ED4593C}" type="presParOf" srcId="{AD454359-546C-4651-9E47-CC31C4E8CAEA}" destId="{0AAADBDD-7C54-45AA-8983-F834FCD117FA}" srcOrd="4" destOrd="0" presId="urn:microsoft.com/office/officeart/2008/layout/LinedList"/>
    <dgm:cxn modelId="{E24FC4A9-7503-4B8B-BD13-65AC21555592}" type="presParOf" srcId="{AD454359-546C-4651-9E47-CC31C4E8CAEA}" destId="{F0FD878F-4A72-4C00-9F9C-8A83DDE874F6}" srcOrd="5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U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društvenim znanostima</a:t>
          </a:r>
          <a:r>
            <a:rPr lang="hr-HR" sz="44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0" i="0" dirty="0"/>
            <a:t>sve je češći </a:t>
          </a:r>
          <a:r>
            <a:rPr lang="hr-HR" sz="44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višeperspektivni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pristup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EFFF025-273E-456C-ABFA-342684DCE3CE}">
      <dgm:prSet custT="1"/>
      <dgm:spPr/>
      <dgm:t>
        <a:bodyPr/>
        <a:lstStyle/>
        <a:p>
          <a:r>
            <a:rPr lang="hr-HR" sz="4400" b="0" i="0" dirty="0"/>
            <a:t>Knjiga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Orijentalizam</a:t>
          </a:r>
          <a:r>
            <a:rPr lang="hr-HR" sz="4400" b="1" i="0" dirty="0"/>
            <a:t> </a:t>
          </a:r>
          <a:r>
            <a:rPr lang="hr-HR" sz="4400" b="0" i="0" dirty="0"/>
            <a:t>Edwarda </a:t>
          </a:r>
          <a:r>
            <a:rPr lang="hr-HR" sz="4400" b="0" i="0" dirty="0" err="1"/>
            <a:t>Saida</a:t>
          </a:r>
          <a:r>
            <a:rPr lang="hr-HR" sz="4400" b="0" i="0" dirty="0"/>
            <a:t> – kritika zapadnjačkog pristupa povijesti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6AE4F5-EC1E-4824-8A62-B24E8570A6FA}" type="parTrans" cxnId="{15D22B5E-5697-4770-92C5-7001DD6AD673}">
      <dgm:prSet/>
      <dgm:spPr/>
      <dgm:t>
        <a:bodyPr/>
        <a:lstStyle/>
        <a:p>
          <a:endParaRPr lang="hr-HR"/>
        </a:p>
      </dgm:t>
    </dgm:pt>
    <dgm:pt modelId="{B707260A-E61D-4B52-A28E-9BCB1B3034AF}" type="sibTrans" cxnId="{15D22B5E-5697-4770-92C5-7001DD6AD673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56473D11-4DA9-4147-88ED-8E3A05468DBD}" type="pres">
      <dgm:prSet presAssocID="{AEFFF025-273E-456C-ABFA-342684DCE3CE}" presName="thickLine" presStyleLbl="alignNode1" presStyleIdx="1" presStyleCnt="2"/>
      <dgm:spPr/>
    </dgm:pt>
    <dgm:pt modelId="{3239B5EE-6482-4360-A87B-FB9DD3CC6DAD}" type="pres">
      <dgm:prSet presAssocID="{AEFFF025-273E-456C-ABFA-342684DCE3CE}" presName="horz1" presStyleCnt="0"/>
      <dgm:spPr/>
    </dgm:pt>
    <dgm:pt modelId="{FFD46106-DA5A-460E-B66A-46F40BC217C1}" type="pres">
      <dgm:prSet presAssocID="{AEFFF025-273E-456C-ABFA-342684DCE3CE}" presName="tx1" presStyleLbl="revTx" presStyleIdx="1" presStyleCnt="2"/>
      <dgm:spPr/>
      <dgm:t>
        <a:bodyPr/>
        <a:lstStyle/>
        <a:p>
          <a:endParaRPr lang="hr-HR"/>
        </a:p>
      </dgm:t>
    </dgm:pt>
    <dgm:pt modelId="{2398D34D-D0BB-4FD4-A059-B12B059DE3B4}" type="pres">
      <dgm:prSet presAssocID="{AEFFF025-273E-456C-ABFA-342684DCE3CE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15D22B5E-5697-4770-92C5-7001DD6AD673}" srcId="{D6016AB9-CFB1-4739-B1D9-D62E4B6DC579}" destId="{AEFFF025-273E-456C-ABFA-342684DCE3CE}" srcOrd="1" destOrd="0" parTransId="{256AE4F5-EC1E-4824-8A62-B24E8570A6FA}" sibTransId="{B707260A-E61D-4B52-A28E-9BCB1B3034AF}"/>
    <dgm:cxn modelId="{B50BB3D9-ABCB-4549-8310-C8B19A84A9C0}" type="presOf" srcId="{AEFFF025-273E-456C-ABFA-342684DCE3CE}" destId="{FFD46106-DA5A-460E-B66A-46F40BC217C1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82489C63-644F-4289-99EE-F401F2203057}" type="presParOf" srcId="{AD454359-546C-4651-9E47-CC31C4E8CAEA}" destId="{56473D11-4DA9-4147-88ED-8E3A05468DBD}" srcOrd="2" destOrd="0" presId="urn:microsoft.com/office/officeart/2008/layout/LinedList"/>
    <dgm:cxn modelId="{DECEA5BB-4112-4C6E-8681-B338D39B7A09}" type="presParOf" srcId="{AD454359-546C-4651-9E47-CC31C4E8CAEA}" destId="{3239B5EE-6482-4360-A87B-FB9DD3CC6DAD}" srcOrd="3" destOrd="0" presId="urn:microsoft.com/office/officeart/2008/layout/LinedList"/>
    <dgm:cxn modelId="{1CE9A4B6-F1AC-4236-A160-5B7B6E007263}" type="presParOf" srcId="{3239B5EE-6482-4360-A87B-FB9DD3CC6DAD}" destId="{FFD46106-DA5A-460E-B66A-46F40BC217C1}" srcOrd="0" destOrd="0" presId="urn:microsoft.com/office/officeart/2008/layout/LinedList"/>
    <dgm:cxn modelId="{4AEE754B-B18A-4E05-86CF-9CF9DE4FECC1}" type="presParOf" srcId="{3239B5EE-6482-4360-A87B-FB9DD3CC6DAD}" destId="{2398D34D-D0BB-4FD4-A059-B12B059DE3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l"/>
          <a:r>
            <a:rPr lang="hr-HR" sz="4000" b="0" i="0" dirty="0"/>
            <a:t>​U drugoj polovici XX. stoljeća tehnologija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Druge industrijske revolucije</a:t>
          </a:r>
          <a:r>
            <a:rPr lang="hr-HR" sz="4000" b="1" i="0" dirty="0"/>
            <a:t> </a:t>
          </a:r>
          <a:r>
            <a:rPr lang="hr-HR" sz="4000" b="0" i="0" dirty="0"/>
            <a:t>postaje dijelom svakidašnjice mnogih ljudi – automobilski promet sve veći, razvija se zračni promet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000" b="0" dirty="0">
              <a:solidFill>
                <a:schemeClr val="tx1"/>
              </a:solidFill>
              <a:effectLst/>
            </a:rPr>
            <a:t>Zbog povećanog crpljenja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nafte</a:t>
          </a:r>
          <a:r>
            <a:rPr lang="hr-HR" sz="4000" b="0" dirty="0">
              <a:solidFill>
                <a:schemeClr val="tx1"/>
              </a:solidFill>
              <a:effectLst/>
            </a:rPr>
            <a:t> dolazi do sve većeg naglaska o korištenju obnovljivih izvora energije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 custScaleY="73741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​Nakon Drugog svjetskog rata za dobivanje električne energije počinje se iskorištavati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nuklearna energija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Černobilska katastrofa </a:t>
          </a:r>
          <a:r>
            <a:rPr lang="hr-HR" sz="4000" b="0" i="0" dirty="0"/>
            <a:t>–</a:t>
          </a:r>
          <a:r>
            <a:rPr lang="hr-HR" sz="4000" b="1" i="0" dirty="0"/>
            <a:t> </a:t>
          </a:r>
          <a:r>
            <a:rPr lang="hr-HR" sz="4000" b="0" i="0" dirty="0"/>
            <a:t>1986. godine u SSSR-u (današnja Ukrajina) eksplodirao je jedan reaktor nuklearne elektrane u Černobilu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BC5AE3AC-6B9B-4AB3-A07A-BAF25D886D60}">
      <dgm:prSet custT="1"/>
      <dgm:spPr/>
      <dgm:t>
        <a:bodyPr/>
        <a:lstStyle/>
        <a:p>
          <a:pPr algn="just"/>
          <a:r>
            <a:rPr lang="hr-HR" sz="4000" b="0" i="0" dirty="0"/>
            <a:t>Od posljedica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radioaktivnosti</a:t>
          </a:r>
          <a:r>
            <a:rPr lang="hr-HR" sz="4000" b="0" i="0" dirty="0"/>
            <a:t> ljudi su obolijevali i umirali i nekoliko desetljeća nakon događaja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00EBF5B4-1E3C-444A-A528-3A0966D5C5FD}" type="parTrans" cxnId="{5F11CE9A-7C61-4A1A-9C20-B51293460E3E}">
      <dgm:prSet/>
      <dgm:spPr/>
      <dgm:t>
        <a:bodyPr/>
        <a:lstStyle/>
        <a:p>
          <a:endParaRPr lang="hr-HR"/>
        </a:p>
      </dgm:t>
    </dgm:pt>
    <dgm:pt modelId="{0A78BBDA-E7BA-42C8-9A64-C4CF53C48C3B}" type="sibTrans" cxnId="{5F11CE9A-7C61-4A1A-9C20-B51293460E3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79934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3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3" custScaleY="87112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  <dgm:pt modelId="{87859334-983F-4DB5-AA7C-75C7C5850B18}" type="pres">
      <dgm:prSet presAssocID="{BC5AE3AC-6B9B-4AB3-A07A-BAF25D886D60}" presName="thickLine" presStyleLbl="alignNode1" presStyleIdx="2" presStyleCnt="3"/>
      <dgm:spPr/>
    </dgm:pt>
    <dgm:pt modelId="{623FBC7C-08E2-446D-8757-B047DF29507C}" type="pres">
      <dgm:prSet presAssocID="{BC5AE3AC-6B9B-4AB3-A07A-BAF25D886D60}" presName="horz1" presStyleCnt="0"/>
      <dgm:spPr/>
    </dgm:pt>
    <dgm:pt modelId="{B852288C-1C6B-4F4A-BCDB-24A1C480460E}" type="pres">
      <dgm:prSet presAssocID="{BC5AE3AC-6B9B-4AB3-A07A-BAF25D886D60}" presName="tx1" presStyleLbl="revTx" presStyleIdx="2" presStyleCnt="3" custScaleY="51929"/>
      <dgm:spPr/>
      <dgm:t>
        <a:bodyPr/>
        <a:lstStyle/>
        <a:p>
          <a:endParaRPr lang="hr-HR"/>
        </a:p>
      </dgm:t>
    </dgm:pt>
    <dgm:pt modelId="{B768F744-B81C-4C41-A271-4C5CE7AD667B}" type="pres">
      <dgm:prSet presAssocID="{BC5AE3AC-6B9B-4AB3-A07A-BAF25D886D60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63F62C8-CF32-4934-84CE-D7DF8F07F2FB}" type="presOf" srcId="{BC5AE3AC-6B9B-4AB3-A07A-BAF25D886D60}" destId="{B852288C-1C6B-4F4A-BCDB-24A1C480460E}" srcOrd="0" destOrd="0" presId="urn:microsoft.com/office/officeart/2008/layout/LinedList"/>
    <dgm:cxn modelId="{5F11CE9A-7C61-4A1A-9C20-B51293460E3E}" srcId="{D6016AB9-CFB1-4739-B1D9-D62E4B6DC579}" destId="{BC5AE3AC-6B9B-4AB3-A07A-BAF25D886D60}" srcOrd="2" destOrd="0" parTransId="{00EBF5B4-1E3C-444A-A528-3A0966D5C5FD}" sibTransId="{0A78BBDA-E7BA-42C8-9A64-C4CF53C48C3B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  <dgm:cxn modelId="{493D7A7C-64E8-42AC-B468-5DBC19422219}" type="presParOf" srcId="{AD454359-546C-4651-9E47-CC31C4E8CAEA}" destId="{87859334-983F-4DB5-AA7C-75C7C5850B18}" srcOrd="4" destOrd="0" presId="urn:microsoft.com/office/officeart/2008/layout/LinedList"/>
    <dgm:cxn modelId="{41C4DAAD-815F-4A55-9D5F-8FEEC7C781F7}" type="presParOf" srcId="{AD454359-546C-4651-9E47-CC31C4E8CAEA}" destId="{623FBC7C-08E2-446D-8757-B047DF29507C}" srcOrd="5" destOrd="0" presId="urn:microsoft.com/office/officeart/2008/layout/LinedList"/>
    <dgm:cxn modelId="{9286F2E3-FF6A-460C-82F4-AC5893D80838}" type="presParOf" srcId="{623FBC7C-08E2-446D-8757-B047DF29507C}" destId="{B852288C-1C6B-4F4A-BCDB-24A1C480460E}" srcOrd="0" destOrd="0" presId="urn:microsoft.com/office/officeart/2008/layout/LinedList"/>
    <dgm:cxn modelId="{1934C123-B11A-4117-B7E8-DCE5E50C6812}" type="presParOf" srcId="{623FBC7C-08E2-446D-8757-B047DF29507C}" destId="{B768F744-B81C-4C41-A271-4C5CE7AD66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​Telefone su zamijenili mobiteli, a zatim pametni telefoni – bežična tehnologija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r>
            <a:rPr lang="hr-HR" sz="4000" b="0" i="0" dirty="0"/>
            <a:t>Kompanija Xerox Alto proizvela je 1973. godine prvo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osobno računalo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79934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 custScaleY="87112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​U drugoj polovici XX. stoljeća televizija je bila dominantan medij u velikom dijelu svijeta – osnivanje mnogih televizijskih kuća i mreža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6DAAA2E9-D117-4112-9961-700BF3BE7524}">
      <dgm:prSet custT="1"/>
      <dgm:spPr/>
      <dgm:t>
        <a:bodyPr/>
        <a:lstStyle/>
        <a:p>
          <a:r>
            <a:rPr lang="hr-HR" sz="4000" b="0" i="0" dirty="0"/>
            <a:t>Pojava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interneta </a:t>
          </a:r>
          <a:r>
            <a:rPr lang="hr-HR" sz="4000" b="0" i="0" dirty="0"/>
            <a:t>– velikim je dijelom preuzela ulogu drugih medija</a:t>
          </a:r>
          <a:r>
            <a:rPr lang="hr-HR" sz="4000" b="1" i="0" dirty="0"/>
            <a:t>  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97E7F68-18D3-442F-85EB-63F0B2069CDC}" type="parTrans" cxnId="{902FAE24-A7C9-4793-8277-85F642F5D72C}">
      <dgm:prSet/>
      <dgm:spPr/>
      <dgm:t>
        <a:bodyPr/>
        <a:lstStyle/>
        <a:p>
          <a:endParaRPr lang="hr-HR"/>
        </a:p>
      </dgm:t>
    </dgm:pt>
    <dgm:pt modelId="{7B8DCE21-F4FE-45F9-8E8A-3233C3B27900}" type="sibTrans" cxnId="{902FAE24-A7C9-4793-8277-85F642F5D72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0AAADBDD-7C54-45AA-8983-F834FCD117FA}" type="pres">
      <dgm:prSet presAssocID="{6DAAA2E9-D117-4112-9961-700BF3BE7524}" presName="thickLine" presStyleLbl="alignNode1" presStyleIdx="1" presStyleCnt="2"/>
      <dgm:spPr/>
    </dgm:pt>
    <dgm:pt modelId="{F0FD878F-4A72-4C00-9F9C-8A83DDE874F6}" type="pres">
      <dgm:prSet presAssocID="{6DAAA2E9-D117-4112-9961-700BF3BE7524}" presName="horz1" presStyleCnt="0"/>
      <dgm:spPr/>
    </dgm:pt>
    <dgm:pt modelId="{FA6401F1-10BC-44D1-9850-D3E9552AE22A}" type="pres">
      <dgm:prSet presAssocID="{6DAAA2E9-D117-4112-9961-700BF3BE7524}" presName="tx1" presStyleLbl="revTx" presStyleIdx="1" presStyleCnt="2" custScaleY="73741"/>
      <dgm:spPr/>
      <dgm:t>
        <a:bodyPr/>
        <a:lstStyle/>
        <a:p>
          <a:endParaRPr lang="hr-HR"/>
        </a:p>
      </dgm:t>
    </dgm:pt>
    <dgm:pt modelId="{1053CADD-6F71-4193-8647-C76F139971A8}" type="pres">
      <dgm:prSet presAssocID="{6DAAA2E9-D117-4112-9961-700BF3BE7524}" presName="vert1" presStyleCnt="0"/>
      <dgm:spPr/>
    </dgm:pt>
  </dgm:ptLst>
  <dgm:cxnLst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01F83F5E-3839-4AF6-AFEC-9CA6113EA3A7}" type="presOf" srcId="{6DAAA2E9-D117-4112-9961-700BF3BE7524}" destId="{FA6401F1-10BC-44D1-9850-D3E9552AE22A}" srcOrd="0" destOrd="0" presId="urn:microsoft.com/office/officeart/2008/layout/LinedList"/>
    <dgm:cxn modelId="{902FAE24-A7C9-4793-8277-85F642F5D72C}" srcId="{D6016AB9-CFB1-4739-B1D9-D62E4B6DC579}" destId="{6DAAA2E9-D117-4112-9961-700BF3BE7524}" srcOrd="1" destOrd="0" parTransId="{797E7F68-18D3-442F-85EB-63F0B2069CDC}" sibTransId="{7B8DCE21-F4FE-45F9-8E8A-3233C3B27900}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BCD62502-8143-4ED8-9C8C-C3760ED4593C}" type="presParOf" srcId="{AD454359-546C-4651-9E47-CC31C4E8CAEA}" destId="{0AAADBDD-7C54-45AA-8983-F834FCD117FA}" srcOrd="2" destOrd="0" presId="urn:microsoft.com/office/officeart/2008/layout/LinedList"/>
    <dgm:cxn modelId="{E24FC4A9-7503-4B8B-BD13-65AC21555592}" type="presParOf" srcId="{AD454359-546C-4651-9E47-CC31C4E8CAEA}" destId="{F0FD878F-4A72-4C00-9F9C-8A83DDE874F6}" srcOrd="3" destOrd="0" presId="urn:microsoft.com/office/officeart/2008/layout/LinedList"/>
    <dgm:cxn modelId="{0B31F138-7B25-40DB-B14A-6D5E576DD6BA}" type="presParOf" srcId="{F0FD878F-4A72-4C00-9F9C-8A83DDE874F6}" destId="{FA6401F1-10BC-44D1-9850-D3E9552AE22A}" srcOrd="0" destOrd="0" presId="urn:microsoft.com/office/officeart/2008/layout/LinedList"/>
    <dgm:cxn modelId="{941904ED-42D9-47C3-AB73-EB36D5A9E690}" type="presParOf" srcId="{F0FD878F-4A72-4C00-9F9C-8A83DDE874F6}" destId="{1053CADD-6F71-4193-8647-C76F139971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029"/>
          <a:ext cx="453429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029"/>
          <a:ext cx="4529864" cy="431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1953. godine </a:t>
          </a:r>
          <a:r>
            <a:rPr lang="hr-HR" sz="4000" b="0" i="0" kern="1200" dirty="0"/>
            <a:t>–</a:t>
          </a:r>
          <a:r>
            <a:rPr lang="hr-HR" sz="4000" b="1" i="0" kern="1200" dirty="0"/>
            <a:t> </a:t>
          </a:r>
          <a:r>
            <a:rPr lang="hr-HR" sz="4000" b="0" i="0" kern="1200" dirty="0"/>
            <a:t>američki znanstvenici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James Watson </a:t>
          </a:r>
          <a:r>
            <a:rPr lang="hr-HR" sz="4000" b="0" i="0" kern="1200" dirty="0"/>
            <a:t>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Francis Crick</a:t>
          </a:r>
          <a:r>
            <a:rPr lang="hr-HR" sz="40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000" b="0" i="0" kern="1200" dirty="0"/>
            <a:t>razotkrili su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strukturu DNK-a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029"/>
        <a:ext cx="4529864" cy="431326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024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024"/>
          <a:ext cx="10765412" cy="1907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​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1989. godine </a:t>
          </a:r>
          <a:r>
            <a:rPr lang="hr-HR" sz="4000" b="0" i="0" kern="1200" dirty="0"/>
            <a:t>Britanac Tim Barnes-Lee osmislio je World Wide Web kakav se danas koristi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024"/>
        <a:ext cx="10765412" cy="1907918"/>
      </dsp:txXfrm>
    </dsp:sp>
    <dsp:sp modelId="{0AAADBDD-7C54-45AA-8983-F834FCD117FA}">
      <dsp:nvSpPr>
        <dsp:cNvPr id="0" name=""/>
        <dsp:cNvSpPr/>
      </dsp:nvSpPr>
      <dsp:spPr>
        <a:xfrm>
          <a:off x="0" y="1908942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1908942"/>
          <a:ext cx="10765412" cy="1606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Internet stvari </a:t>
          </a:r>
          <a:r>
            <a:rPr lang="hr-HR" sz="4000" b="0" i="0" kern="1200" dirty="0"/>
            <a:t>– povezivanje uređaja putem interneta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1908942"/>
        <a:ext cx="10765412" cy="1606877"/>
      </dsp:txXfrm>
    </dsp:sp>
    <dsp:sp modelId="{6BED2188-7FF4-405D-8E5B-AB891829FDEF}">
      <dsp:nvSpPr>
        <dsp:cNvPr id="0" name=""/>
        <dsp:cNvSpPr/>
      </dsp:nvSpPr>
      <dsp:spPr>
        <a:xfrm>
          <a:off x="0" y="3515820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15BC4-15E8-4F4F-AC82-79C990463293}">
      <dsp:nvSpPr>
        <dsp:cNvPr id="0" name=""/>
        <dsp:cNvSpPr/>
      </dsp:nvSpPr>
      <dsp:spPr>
        <a:xfrm>
          <a:off x="0" y="3515820"/>
          <a:ext cx="10765412" cy="1606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S razvitkom tehnologije razvijaju se i računalne igre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3515820"/>
        <a:ext cx="10765412" cy="160687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498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498"/>
          <a:ext cx="10765412" cy="2244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Genetika</a:t>
          </a:r>
          <a:r>
            <a:rPr lang="hr-HR" sz="4400" b="1" i="0" kern="1200" dirty="0"/>
            <a:t> </a:t>
          </a:r>
          <a:r>
            <a:rPr lang="hr-HR" sz="4400" b="0" i="0" kern="1200" dirty="0"/>
            <a:t>se razvila kao posebna znanstvena disciplina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98"/>
        <a:ext cx="10765412" cy="2244517"/>
      </dsp:txXfrm>
    </dsp:sp>
    <dsp:sp modelId="{0AAADBDD-7C54-45AA-8983-F834FCD117FA}">
      <dsp:nvSpPr>
        <dsp:cNvPr id="0" name=""/>
        <dsp:cNvSpPr/>
      </dsp:nvSpPr>
      <dsp:spPr>
        <a:xfrm>
          <a:off x="0" y="2245015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245015"/>
          <a:ext cx="10754898" cy="267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Genetički inženjering </a:t>
          </a:r>
          <a:r>
            <a:rPr lang="hr-HR" sz="4400" b="0" i="0" kern="1200" dirty="0"/>
            <a:t>– presađivanje genskog materijala iz jednog živog bića u drugo – primjenjuje se u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medicini i poljoprivredi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45015"/>
        <a:ext cx="10754898" cy="267081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77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77"/>
          <a:ext cx="10765412" cy="1541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Otkrića u području medicine i farmacije</a:t>
          </a:r>
          <a:r>
            <a:rPr lang="hr-HR" sz="44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0" i="0" kern="1200" dirty="0"/>
            <a:t>spasile su milijune života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7"/>
        <a:ext cx="10765412" cy="1541155"/>
      </dsp:txXfrm>
    </dsp:sp>
    <dsp:sp modelId="{56473D11-4DA9-4147-88ED-8E3A05468DBD}">
      <dsp:nvSpPr>
        <dsp:cNvPr id="0" name=""/>
        <dsp:cNvSpPr/>
      </dsp:nvSpPr>
      <dsp:spPr>
        <a:xfrm>
          <a:off x="0" y="1541233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46106-DA5A-460E-B66A-46F40BC217C1}">
      <dsp:nvSpPr>
        <dsp:cNvPr id="0" name=""/>
        <dsp:cNvSpPr/>
      </dsp:nvSpPr>
      <dsp:spPr>
        <a:xfrm>
          <a:off x="0" y="1541233"/>
          <a:ext cx="10765412" cy="1541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300" b="0" i="0" kern="1200" dirty="0"/>
            <a:t>Masovna proizvodnja </a:t>
          </a:r>
          <a:r>
            <a:rPr lang="hr-HR" sz="43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penicilina</a:t>
          </a:r>
          <a:r>
            <a:rPr lang="hr-HR" sz="4300" b="1" i="0" kern="1200" dirty="0"/>
            <a:t> </a:t>
          </a:r>
          <a:r>
            <a:rPr lang="hr-HR" sz="4300" b="0" i="0" kern="1200" dirty="0"/>
            <a:t>i drugih vrsta </a:t>
          </a:r>
          <a:r>
            <a:rPr lang="hr-HR" sz="43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antibiotika</a:t>
          </a:r>
          <a:endParaRPr lang="en-US" sz="43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1233"/>
        <a:ext cx="10765412" cy="1541155"/>
      </dsp:txXfrm>
    </dsp:sp>
    <dsp:sp modelId="{0AAADBDD-7C54-45AA-8983-F834FCD117FA}">
      <dsp:nvSpPr>
        <dsp:cNvPr id="0" name=""/>
        <dsp:cNvSpPr/>
      </dsp:nvSpPr>
      <dsp:spPr>
        <a:xfrm>
          <a:off x="0" y="3082388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3082388"/>
          <a:ext cx="10754898" cy="183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Masovnim cijepljenjem stanovništva mnoge su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bolesti gotovo nestale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82388"/>
        <a:ext cx="10754898" cy="183386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77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77"/>
          <a:ext cx="10765412" cy="1541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Zapanjujuća otkrića i znanja na području astronomije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7"/>
        <a:ext cx="10765412" cy="1541155"/>
      </dsp:txXfrm>
    </dsp:sp>
    <dsp:sp modelId="{56473D11-4DA9-4147-88ED-8E3A05468DBD}">
      <dsp:nvSpPr>
        <dsp:cNvPr id="0" name=""/>
        <dsp:cNvSpPr/>
      </dsp:nvSpPr>
      <dsp:spPr>
        <a:xfrm>
          <a:off x="0" y="1541233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46106-DA5A-460E-B66A-46F40BC217C1}">
      <dsp:nvSpPr>
        <dsp:cNvPr id="0" name=""/>
        <dsp:cNvSpPr/>
      </dsp:nvSpPr>
      <dsp:spPr>
        <a:xfrm>
          <a:off x="0" y="1541233"/>
          <a:ext cx="10765412" cy="1541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Crna rupa </a:t>
          </a:r>
          <a:r>
            <a:rPr lang="hr-HR" sz="4400" b="0" i="0" kern="1200" dirty="0"/>
            <a:t>–</a:t>
          </a:r>
          <a:r>
            <a:rPr lang="hr-HR" sz="4400" b="1" i="0" kern="1200" dirty="0"/>
            <a:t> </a:t>
          </a:r>
          <a:r>
            <a:rPr lang="hr-HR" sz="4400" b="0" i="0" kern="1200" dirty="0"/>
            <a:t>jedno od najneobičnijih svemirskih tijela 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1233"/>
        <a:ext cx="10765412" cy="1541155"/>
      </dsp:txXfrm>
    </dsp:sp>
    <dsp:sp modelId="{0AAADBDD-7C54-45AA-8983-F834FCD117FA}">
      <dsp:nvSpPr>
        <dsp:cNvPr id="0" name=""/>
        <dsp:cNvSpPr/>
      </dsp:nvSpPr>
      <dsp:spPr>
        <a:xfrm>
          <a:off x="0" y="3082388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3082388"/>
          <a:ext cx="10754898" cy="183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Razumijevanju crnih rupa najviše je pridonio britanski fizičar</a:t>
          </a:r>
          <a:r>
            <a:rPr lang="hr-HR" sz="44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Stephen Hawking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82388"/>
        <a:ext cx="10754898" cy="183386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72209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7220933" cy="2458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U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društvenim znanostima</a:t>
          </a:r>
          <a:r>
            <a:rPr lang="hr-HR" sz="44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0" i="0" kern="1200" dirty="0"/>
            <a:t>sve je češći </a:t>
          </a:r>
          <a:r>
            <a:rPr lang="hr-HR" sz="44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višeperspektivni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pristup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7220933" cy="2458166"/>
      </dsp:txXfrm>
    </dsp:sp>
    <dsp:sp modelId="{56473D11-4DA9-4147-88ED-8E3A05468DBD}">
      <dsp:nvSpPr>
        <dsp:cNvPr id="0" name=""/>
        <dsp:cNvSpPr/>
      </dsp:nvSpPr>
      <dsp:spPr>
        <a:xfrm>
          <a:off x="0" y="2458166"/>
          <a:ext cx="722093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46106-DA5A-460E-B66A-46F40BC217C1}">
      <dsp:nvSpPr>
        <dsp:cNvPr id="0" name=""/>
        <dsp:cNvSpPr/>
      </dsp:nvSpPr>
      <dsp:spPr>
        <a:xfrm>
          <a:off x="0" y="2458166"/>
          <a:ext cx="7220933" cy="2458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Knjiga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Orijentalizam</a:t>
          </a:r>
          <a:r>
            <a:rPr lang="hr-HR" sz="4400" b="1" i="0" kern="1200" dirty="0"/>
            <a:t> </a:t>
          </a:r>
          <a:r>
            <a:rPr lang="hr-HR" sz="4400" b="0" i="0" kern="1200" dirty="0"/>
            <a:t>Edwarda </a:t>
          </a:r>
          <a:r>
            <a:rPr lang="hr-HR" sz="4400" b="0" i="0" kern="1200" dirty="0" err="1"/>
            <a:t>Saida</a:t>
          </a:r>
          <a:r>
            <a:rPr lang="hr-HR" sz="4400" b="0" i="0" kern="1200" dirty="0"/>
            <a:t> – kritika zapadnjačkog pristupa povijesti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58166"/>
        <a:ext cx="7220933" cy="245816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402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402"/>
          <a:ext cx="10765412" cy="248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​U drugoj polovici XX. stoljeća tehnologija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Druge industrijske revolucije</a:t>
          </a:r>
          <a:r>
            <a:rPr lang="hr-HR" sz="4000" b="1" i="0" kern="1200" dirty="0"/>
            <a:t> </a:t>
          </a:r>
          <a:r>
            <a:rPr lang="hr-HR" sz="4000" b="0" i="0" kern="1200" dirty="0"/>
            <a:t>postaje dijelom svakidašnjice mnogih ljudi – automobilski promet sve veći, razvija se zračni promet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02"/>
        <a:ext cx="10765412" cy="2482155"/>
      </dsp:txXfrm>
    </dsp:sp>
    <dsp:sp modelId="{0AAADBDD-7C54-45AA-8983-F834FCD117FA}">
      <dsp:nvSpPr>
        <dsp:cNvPr id="0" name=""/>
        <dsp:cNvSpPr/>
      </dsp:nvSpPr>
      <dsp:spPr>
        <a:xfrm>
          <a:off x="0" y="2483557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483557"/>
          <a:ext cx="10765412" cy="183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Zbog povećanog crpljenja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nafte</a:t>
          </a:r>
          <a:r>
            <a:rPr lang="hr-HR" sz="4000" b="0" kern="1200" dirty="0">
              <a:solidFill>
                <a:schemeClr val="tx1"/>
              </a:solidFill>
              <a:effectLst/>
            </a:rPr>
            <a:t> dolazi do sve većeg naglaska o korištenju obnovljivih izvora energije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83557"/>
        <a:ext cx="10765412" cy="183036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731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731"/>
          <a:ext cx="10765412" cy="187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​Nakon Drugog svjetskog rata za dobivanje električne energije počinje se iskorištavati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nuklearna energija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31"/>
        <a:ext cx="10765412" cy="1873256"/>
      </dsp:txXfrm>
    </dsp:sp>
    <dsp:sp modelId="{0AAADBDD-7C54-45AA-8983-F834FCD117FA}">
      <dsp:nvSpPr>
        <dsp:cNvPr id="0" name=""/>
        <dsp:cNvSpPr/>
      </dsp:nvSpPr>
      <dsp:spPr>
        <a:xfrm>
          <a:off x="0" y="1873987"/>
          <a:ext cx="107654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1873987"/>
          <a:ext cx="10765412" cy="2041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Černobilska katastrofa </a:t>
          </a:r>
          <a:r>
            <a:rPr lang="hr-HR" sz="4000" b="0" i="0" kern="1200" dirty="0"/>
            <a:t>–</a:t>
          </a:r>
          <a:r>
            <a:rPr lang="hr-HR" sz="4000" b="1" i="0" kern="1200" dirty="0"/>
            <a:t> </a:t>
          </a:r>
          <a:r>
            <a:rPr lang="hr-HR" sz="4000" b="0" i="0" kern="1200" dirty="0"/>
            <a:t>1986. godine u SSSR-u (današnja Ukrajina) eksplodirao je jedan reaktor nuklearne elektrane u Černobilu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1873987"/>
        <a:ext cx="10765412" cy="2041472"/>
      </dsp:txXfrm>
    </dsp:sp>
    <dsp:sp modelId="{87859334-983F-4DB5-AA7C-75C7C5850B18}">
      <dsp:nvSpPr>
        <dsp:cNvPr id="0" name=""/>
        <dsp:cNvSpPr/>
      </dsp:nvSpPr>
      <dsp:spPr>
        <a:xfrm>
          <a:off x="0" y="3915460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2288C-1C6B-4F4A-BCDB-24A1C480460E}">
      <dsp:nvSpPr>
        <dsp:cNvPr id="0" name=""/>
        <dsp:cNvSpPr/>
      </dsp:nvSpPr>
      <dsp:spPr>
        <a:xfrm>
          <a:off x="0" y="3915460"/>
          <a:ext cx="10765412" cy="121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Od posljedica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radioaktivnosti</a:t>
          </a:r>
          <a:r>
            <a:rPr lang="hr-HR" sz="4000" b="0" i="0" kern="1200" dirty="0"/>
            <a:t> ljudi su obolijevali i umirali i nekoliko desetljeća nakon događaja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3915460"/>
        <a:ext cx="10765412" cy="121695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"/>
          <a:ext cx="61289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"/>
          <a:ext cx="6128994" cy="2456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​Telefone su zamijenili mobiteli, a zatim pametni telefoni – bežična tehnologija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"/>
        <a:ext cx="6128994" cy="2456269"/>
      </dsp:txXfrm>
    </dsp:sp>
    <dsp:sp modelId="{0AAADBDD-7C54-45AA-8983-F834FCD117FA}">
      <dsp:nvSpPr>
        <dsp:cNvPr id="0" name=""/>
        <dsp:cNvSpPr/>
      </dsp:nvSpPr>
      <dsp:spPr>
        <a:xfrm>
          <a:off x="0" y="2456289"/>
          <a:ext cx="612899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456289"/>
          <a:ext cx="6128994" cy="2676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Kompanija Xerox Alto proizvela je 1973. godine prvo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osobno računalo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56289"/>
        <a:ext cx="6128994" cy="267684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402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402"/>
          <a:ext cx="10765412" cy="2482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​U drugoj polovici XX. stoljeća televizija je bila dominantan medij u velikom dijelu svijeta – osnivanje mnogih televizijskih kuća i mreža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02"/>
        <a:ext cx="10765412" cy="2482155"/>
      </dsp:txXfrm>
    </dsp:sp>
    <dsp:sp modelId="{0AAADBDD-7C54-45AA-8983-F834FCD117FA}">
      <dsp:nvSpPr>
        <dsp:cNvPr id="0" name=""/>
        <dsp:cNvSpPr/>
      </dsp:nvSpPr>
      <dsp:spPr>
        <a:xfrm>
          <a:off x="0" y="2483557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01F1-10BC-44D1-9850-D3E9552AE22A}">
      <dsp:nvSpPr>
        <dsp:cNvPr id="0" name=""/>
        <dsp:cNvSpPr/>
      </dsp:nvSpPr>
      <dsp:spPr>
        <a:xfrm>
          <a:off x="0" y="2483557"/>
          <a:ext cx="10765412" cy="183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Pojava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interneta </a:t>
          </a:r>
          <a:r>
            <a:rPr lang="hr-HR" sz="4000" b="0" i="0" kern="1200" dirty="0"/>
            <a:t>– velikim je dijelom preuzela ulogu drugih medija</a:t>
          </a:r>
          <a:r>
            <a:rPr lang="hr-HR" sz="4000" b="1" i="0" kern="1200" dirty="0"/>
            <a:t>  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83557"/>
        <a:ext cx="10765412" cy="1830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Znanost, tehnologija i mediji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Suvremeno doba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73595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8954335"/>
              </p:ext>
            </p:extLst>
          </p:nvPr>
        </p:nvGraphicFramePr>
        <p:xfrm>
          <a:off x="377071" y="1329179"/>
          <a:ext cx="7220933" cy="491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204AF061-45EE-4543-B9C1-5121F946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8659" y="1186676"/>
            <a:ext cx="3570713" cy="551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135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79760376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Razvoj tehnologije</a:t>
            </a:r>
          </a:p>
        </p:txBody>
      </p:sp>
    </p:spTree>
    <p:extLst>
      <p:ext uri="{BB962C8B-B14F-4D97-AF65-F5344CB8AC3E}">
        <p14:creationId xmlns:p14="http://schemas.microsoft.com/office/powerpoint/2010/main" xmlns="" val="65477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45246768"/>
              </p:ext>
            </p:extLst>
          </p:nvPr>
        </p:nvGraphicFramePr>
        <p:xfrm>
          <a:off x="518473" y="1376313"/>
          <a:ext cx="10765412" cy="513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6348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383E4420-470E-49A9-B29F-9E8F408E8418}"/>
              </a:ext>
            </a:extLst>
          </p:cNvPr>
          <p:cNvSpPr/>
          <p:nvPr/>
        </p:nvSpPr>
        <p:spPr>
          <a:xfrm>
            <a:off x="276912" y="1253155"/>
            <a:ext cx="5335570" cy="4958497"/>
          </a:xfrm>
          <a:custGeom>
            <a:avLst/>
            <a:gdLst>
              <a:gd name="connsiteX0" fmla="*/ 5335570 w 5335570"/>
              <a:gd name="connsiteY0" fmla="*/ 180588 h 4958497"/>
              <a:gd name="connsiteX1" fmla="*/ 5154982 w 5335570"/>
              <a:gd name="connsiteY1" fmla="*/ 361176 h 4958497"/>
              <a:gd name="connsiteX2" fmla="*/ 5154982 w 5335570"/>
              <a:gd name="connsiteY2" fmla="*/ 180588 h 4958497"/>
              <a:gd name="connsiteX3" fmla="*/ 5064688 w 5335570"/>
              <a:gd name="connsiteY3" fmla="*/ 270882 h 4958497"/>
              <a:gd name="connsiteX4" fmla="*/ 4974394 w 5335570"/>
              <a:gd name="connsiteY4" fmla="*/ 180588 h 4958497"/>
              <a:gd name="connsiteX5" fmla="*/ 4974393 w 5335570"/>
              <a:gd name="connsiteY5" fmla="*/ 361177 h 4958497"/>
              <a:gd name="connsiteX6" fmla="*/ 4193688 w 5335570"/>
              <a:gd name="connsiteY6" fmla="*/ 361177 h 4958497"/>
              <a:gd name="connsiteX7" fmla="*/ 3556796 w 5335570"/>
              <a:gd name="connsiteY7" fmla="*/ 361177 h 4958497"/>
              <a:gd name="connsiteX8" fmla="*/ 2919905 w 5335570"/>
              <a:gd name="connsiteY8" fmla="*/ 361177 h 4958497"/>
              <a:gd name="connsiteX9" fmla="*/ 2139200 w 5335570"/>
              <a:gd name="connsiteY9" fmla="*/ 361177 h 4958497"/>
              <a:gd name="connsiteX10" fmla="*/ 1358494 w 5335570"/>
              <a:gd name="connsiteY10" fmla="*/ 361177 h 4958497"/>
              <a:gd name="connsiteX11" fmla="*/ 817479 w 5335570"/>
              <a:gd name="connsiteY11" fmla="*/ 361177 h 4958497"/>
              <a:gd name="connsiteX12" fmla="*/ 180588 w 5335570"/>
              <a:gd name="connsiteY12" fmla="*/ 361177 h 4958497"/>
              <a:gd name="connsiteX13" fmla="*/ 0 w 5335570"/>
              <a:gd name="connsiteY13" fmla="*/ 541765 h 4958497"/>
              <a:gd name="connsiteX14" fmla="*/ 0 w 5335570"/>
              <a:gd name="connsiteY14" fmla="*/ 1231651 h 4958497"/>
              <a:gd name="connsiteX15" fmla="*/ 0 w 5335570"/>
              <a:gd name="connsiteY15" fmla="*/ 1836815 h 4958497"/>
              <a:gd name="connsiteX16" fmla="*/ 0 w 5335570"/>
              <a:gd name="connsiteY16" fmla="*/ 2441978 h 4958497"/>
              <a:gd name="connsiteX17" fmla="*/ 0 w 5335570"/>
              <a:gd name="connsiteY17" fmla="*/ 3089503 h 4958497"/>
              <a:gd name="connsiteX18" fmla="*/ 0 w 5335570"/>
              <a:gd name="connsiteY18" fmla="*/ 3779389 h 4958497"/>
              <a:gd name="connsiteX19" fmla="*/ 0 w 5335570"/>
              <a:gd name="connsiteY19" fmla="*/ 4777909 h 4958497"/>
              <a:gd name="connsiteX20" fmla="*/ 180588 w 5335570"/>
              <a:gd name="connsiteY20" fmla="*/ 4958497 h 4958497"/>
              <a:gd name="connsiteX21" fmla="*/ 361176 w 5335570"/>
              <a:gd name="connsiteY21" fmla="*/ 4777909 h 4958497"/>
              <a:gd name="connsiteX22" fmla="*/ 361177 w 5335570"/>
              <a:gd name="connsiteY22" fmla="*/ 4597320 h 4958497"/>
              <a:gd name="connsiteX23" fmla="*/ 902192 w 5335570"/>
              <a:gd name="connsiteY23" fmla="*/ 4597320 h 4958497"/>
              <a:gd name="connsiteX24" fmla="*/ 1634959 w 5335570"/>
              <a:gd name="connsiteY24" fmla="*/ 4597320 h 4958497"/>
              <a:gd name="connsiteX25" fmla="*/ 2271851 w 5335570"/>
              <a:gd name="connsiteY25" fmla="*/ 4597320 h 4958497"/>
              <a:gd name="connsiteX26" fmla="*/ 3004618 w 5335570"/>
              <a:gd name="connsiteY26" fmla="*/ 4597320 h 4958497"/>
              <a:gd name="connsiteX27" fmla="*/ 3737385 w 5335570"/>
              <a:gd name="connsiteY27" fmla="*/ 4597320 h 4958497"/>
              <a:gd name="connsiteX28" fmla="*/ 4374277 w 5335570"/>
              <a:gd name="connsiteY28" fmla="*/ 4597320 h 4958497"/>
              <a:gd name="connsiteX29" fmla="*/ 5154982 w 5335570"/>
              <a:gd name="connsiteY29" fmla="*/ 4597320 h 4958497"/>
              <a:gd name="connsiteX30" fmla="*/ 5335570 w 5335570"/>
              <a:gd name="connsiteY30" fmla="*/ 4416732 h 4958497"/>
              <a:gd name="connsiteX31" fmla="*/ 5335570 w 5335570"/>
              <a:gd name="connsiteY31" fmla="*/ 3896291 h 4958497"/>
              <a:gd name="connsiteX32" fmla="*/ 5335570 w 5335570"/>
              <a:gd name="connsiteY32" fmla="*/ 3333489 h 4958497"/>
              <a:gd name="connsiteX33" fmla="*/ 5335570 w 5335570"/>
              <a:gd name="connsiteY33" fmla="*/ 2685965 h 4958497"/>
              <a:gd name="connsiteX34" fmla="*/ 5335570 w 5335570"/>
              <a:gd name="connsiteY34" fmla="*/ 2038440 h 4958497"/>
              <a:gd name="connsiteX35" fmla="*/ 5335570 w 5335570"/>
              <a:gd name="connsiteY35" fmla="*/ 1390915 h 4958497"/>
              <a:gd name="connsiteX36" fmla="*/ 5335570 w 5335570"/>
              <a:gd name="connsiteY36" fmla="*/ 828113 h 4958497"/>
              <a:gd name="connsiteX37" fmla="*/ 5335570 w 5335570"/>
              <a:gd name="connsiteY37" fmla="*/ 180588 h 4958497"/>
              <a:gd name="connsiteX38" fmla="*/ 180588 w 5335570"/>
              <a:gd name="connsiteY38" fmla="*/ 722354 h 4958497"/>
              <a:gd name="connsiteX39" fmla="*/ 361176 w 5335570"/>
              <a:gd name="connsiteY39" fmla="*/ 541766 h 4958497"/>
              <a:gd name="connsiteX40" fmla="*/ 270882 w 5335570"/>
              <a:gd name="connsiteY40" fmla="*/ 451472 h 4958497"/>
              <a:gd name="connsiteX41" fmla="*/ 180588 w 5335570"/>
              <a:gd name="connsiteY41" fmla="*/ 541766 h 4958497"/>
              <a:gd name="connsiteX42" fmla="*/ 180588 w 5335570"/>
              <a:gd name="connsiteY42" fmla="*/ 722354 h 4958497"/>
              <a:gd name="connsiteX0" fmla="*/ 180588 w 5335570"/>
              <a:gd name="connsiteY0" fmla="*/ 722354 h 4958497"/>
              <a:gd name="connsiteX1" fmla="*/ 361176 w 5335570"/>
              <a:gd name="connsiteY1" fmla="*/ 541766 h 4958497"/>
              <a:gd name="connsiteX2" fmla="*/ 270882 w 5335570"/>
              <a:gd name="connsiteY2" fmla="*/ 451472 h 4958497"/>
              <a:gd name="connsiteX3" fmla="*/ 180588 w 5335570"/>
              <a:gd name="connsiteY3" fmla="*/ 541766 h 4958497"/>
              <a:gd name="connsiteX4" fmla="*/ 180588 w 5335570"/>
              <a:gd name="connsiteY4" fmla="*/ 722354 h 4958497"/>
              <a:gd name="connsiteX5" fmla="*/ 5154982 w 5335570"/>
              <a:gd name="connsiteY5" fmla="*/ 361177 h 4958497"/>
              <a:gd name="connsiteX6" fmla="*/ 5335570 w 5335570"/>
              <a:gd name="connsiteY6" fmla="*/ 180589 h 4958497"/>
              <a:gd name="connsiteX7" fmla="*/ 5154982 w 5335570"/>
              <a:gd name="connsiteY7" fmla="*/ 1 h 4958497"/>
              <a:gd name="connsiteX8" fmla="*/ 4974394 w 5335570"/>
              <a:gd name="connsiteY8" fmla="*/ 180589 h 4958497"/>
              <a:gd name="connsiteX9" fmla="*/ 5064688 w 5335570"/>
              <a:gd name="connsiteY9" fmla="*/ 270883 h 4958497"/>
              <a:gd name="connsiteX10" fmla="*/ 5154982 w 5335570"/>
              <a:gd name="connsiteY10" fmla="*/ 180589 h 4958497"/>
              <a:gd name="connsiteX11" fmla="*/ 5154982 w 5335570"/>
              <a:gd name="connsiteY11" fmla="*/ 361177 h 4958497"/>
              <a:gd name="connsiteX0" fmla="*/ 0 w 5335570"/>
              <a:gd name="connsiteY0" fmla="*/ 541765 h 4958497"/>
              <a:gd name="connsiteX1" fmla="*/ 180588 w 5335570"/>
              <a:gd name="connsiteY1" fmla="*/ 361177 h 4958497"/>
              <a:gd name="connsiteX2" fmla="*/ 817479 w 5335570"/>
              <a:gd name="connsiteY2" fmla="*/ 361177 h 4958497"/>
              <a:gd name="connsiteX3" fmla="*/ 1358494 w 5335570"/>
              <a:gd name="connsiteY3" fmla="*/ 361177 h 4958497"/>
              <a:gd name="connsiteX4" fmla="*/ 1947448 w 5335570"/>
              <a:gd name="connsiteY4" fmla="*/ 361177 h 4958497"/>
              <a:gd name="connsiteX5" fmla="*/ 2536401 w 5335570"/>
              <a:gd name="connsiteY5" fmla="*/ 361177 h 4958497"/>
              <a:gd name="connsiteX6" fmla="*/ 3077416 w 5335570"/>
              <a:gd name="connsiteY6" fmla="*/ 361177 h 4958497"/>
              <a:gd name="connsiteX7" fmla="*/ 3714307 w 5335570"/>
              <a:gd name="connsiteY7" fmla="*/ 361177 h 4958497"/>
              <a:gd name="connsiteX8" fmla="*/ 4255322 w 5335570"/>
              <a:gd name="connsiteY8" fmla="*/ 361177 h 4958497"/>
              <a:gd name="connsiteX9" fmla="*/ 4974393 w 5335570"/>
              <a:gd name="connsiteY9" fmla="*/ 361177 h 4958497"/>
              <a:gd name="connsiteX10" fmla="*/ 4974393 w 5335570"/>
              <a:gd name="connsiteY10" fmla="*/ 180588 h 4958497"/>
              <a:gd name="connsiteX11" fmla="*/ 5154981 w 5335570"/>
              <a:gd name="connsiteY11" fmla="*/ 0 h 4958497"/>
              <a:gd name="connsiteX12" fmla="*/ 5335569 w 5335570"/>
              <a:gd name="connsiteY12" fmla="*/ 180588 h 4958497"/>
              <a:gd name="connsiteX13" fmla="*/ 5335570 w 5335570"/>
              <a:gd name="connsiteY13" fmla="*/ 4416732 h 4958497"/>
              <a:gd name="connsiteX14" fmla="*/ 5154982 w 5335570"/>
              <a:gd name="connsiteY14" fmla="*/ 4597320 h 4958497"/>
              <a:gd name="connsiteX15" fmla="*/ 4518091 w 5335570"/>
              <a:gd name="connsiteY15" fmla="*/ 4597320 h 4958497"/>
              <a:gd name="connsiteX16" fmla="*/ 3833261 w 5335570"/>
              <a:gd name="connsiteY16" fmla="*/ 4597320 h 4958497"/>
              <a:gd name="connsiteX17" fmla="*/ 3148432 w 5335570"/>
              <a:gd name="connsiteY17" fmla="*/ 4597320 h 4958497"/>
              <a:gd name="connsiteX18" fmla="*/ 2415665 w 5335570"/>
              <a:gd name="connsiteY18" fmla="*/ 4597320 h 4958497"/>
              <a:gd name="connsiteX19" fmla="*/ 1730836 w 5335570"/>
              <a:gd name="connsiteY19" fmla="*/ 4597320 h 4958497"/>
              <a:gd name="connsiteX20" fmla="*/ 1189820 w 5335570"/>
              <a:gd name="connsiteY20" fmla="*/ 4597320 h 4958497"/>
              <a:gd name="connsiteX21" fmla="*/ 361177 w 5335570"/>
              <a:gd name="connsiteY21" fmla="*/ 4597320 h 4958497"/>
              <a:gd name="connsiteX22" fmla="*/ 361177 w 5335570"/>
              <a:gd name="connsiteY22" fmla="*/ 4777909 h 4958497"/>
              <a:gd name="connsiteX23" fmla="*/ 180589 w 5335570"/>
              <a:gd name="connsiteY23" fmla="*/ 4958497 h 4958497"/>
              <a:gd name="connsiteX24" fmla="*/ 1 w 5335570"/>
              <a:gd name="connsiteY24" fmla="*/ 4777909 h 4958497"/>
              <a:gd name="connsiteX25" fmla="*/ 0 w 5335570"/>
              <a:gd name="connsiteY25" fmla="*/ 541765 h 4958497"/>
              <a:gd name="connsiteX26" fmla="*/ 4974393 w 5335570"/>
              <a:gd name="connsiteY26" fmla="*/ 361177 h 4958497"/>
              <a:gd name="connsiteX27" fmla="*/ 5154982 w 5335570"/>
              <a:gd name="connsiteY27" fmla="*/ 361177 h 4958497"/>
              <a:gd name="connsiteX28" fmla="*/ 5335570 w 5335570"/>
              <a:gd name="connsiteY28" fmla="*/ 180589 h 4958497"/>
              <a:gd name="connsiteX29" fmla="*/ 5154982 w 5335570"/>
              <a:gd name="connsiteY29" fmla="*/ 361177 h 4958497"/>
              <a:gd name="connsiteX30" fmla="*/ 5154982 w 5335570"/>
              <a:gd name="connsiteY30" fmla="*/ 180588 h 4958497"/>
              <a:gd name="connsiteX31" fmla="*/ 5064688 w 5335570"/>
              <a:gd name="connsiteY31" fmla="*/ 270882 h 4958497"/>
              <a:gd name="connsiteX32" fmla="*/ 4974394 w 5335570"/>
              <a:gd name="connsiteY32" fmla="*/ 180588 h 4958497"/>
              <a:gd name="connsiteX33" fmla="*/ 180588 w 5335570"/>
              <a:gd name="connsiteY33" fmla="*/ 722354 h 4958497"/>
              <a:gd name="connsiteX34" fmla="*/ 180588 w 5335570"/>
              <a:gd name="connsiteY34" fmla="*/ 541765 h 4958497"/>
              <a:gd name="connsiteX35" fmla="*/ 270882 w 5335570"/>
              <a:gd name="connsiteY35" fmla="*/ 451471 h 4958497"/>
              <a:gd name="connsiteX36" fmla="*/ 361176 w 5335570"/>
              <a:gd name="connsiteY36" fmla="*/ 541765 h 4958497"/>
              <a:gd name="connsiteX37" fmla="*/ 180588 w 5335570"/>
              <a:gd name="connsiteY37" fmla="*/ 722353 h 4958497"/>
              <a:gd name="connsiteX38" fmla="*/ 0 w 5335570"/>
              <a:gd name="connsiteY38" fmla="*/ 541765 h 4958497"/>
              <a:gd name="connsiteX39" fmla="*/ 361177 w 5335570"/>
              <a:gd name="connsiteY39" fmla="*/ 541765 h 4958497"/>
              <a:gd name="connsiteX40" fmla="*/ 361177 w 5335570"/>
              <a:gd name="connsiteY40" fmla="*/ 1136580 h 4958497"/>
              <a:gd name="connsiteX41" fmla="*/ 361177 w 5335570"/>
              <a:gd name="connsiteY41" fmla="*/ 1690839 h 4958497"/>
              <a:gd name="connsiteX42" fmla="*/ 361177 w 5335570"/>
              <a:gd name="connsiteY42" fmla="*/ 2447876 h 4958497"/>
              <a:gd name="connsiteX43" fmla="*/ 361177 w 5335570"/>
              <a:gd name="connsiteY43" fmla="*/ 3164357 h 4958497"/>
              <a:gd name="connsiteX44" fmla="*/ 361177 w 5335570"/>
              <a:gd name="connsiteY44" fmla="*/ 3718616 h 4958497"/>
              <a:gd name="connsiteX45" fmla="*/ 361177 w 5335570"/>
              <a:gd name="connsiteY45" fmla="*/ 4597320 h 495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335570" h="4958497" stroke="0" extrusionOk="0">
                <a:moveTo>
                  <a:pt x="5335570" y="180588"/>
                </a:moveTo>
                <a:cubicBezTo>
                  <a:pt x="5330943" y="277361"/>
                  <a:pt x="5254986" y="357385"/>
                  <a:pt x="5154982" y="361176"/>
                </a:cubicBezTo>
                <a:cubicBezTo>
                  <a:pt x="5151565" y="297526"/>
                  <a:pt x="5154744" y="247203"/>
                  <a:pt x="5154982" y="180588"/>
                </a:cubicBezTo>
                <a:cubicBezTo>
                  <a:pt x="5154189" y="229482"/>
                  <a:pt x="5125987" y="273979"/>
                  <a:pt x="5064688" y="270882"/>
                </a:cubicBezTo>
                <a:cubicBezTo>
                  <a:pt x="5009395" y="262345"/>
                  <a:pt x="4968583" y="223161"/>
                  <a:pt x="4974394" y="180588"/>
                </a:cubicBezTo>
                <a:cubicBezTo>
                  <a:pt x="4973095" y="235412"/>
                  <a:pt x="4980738" y="304371"/>
                  <a:pt x="4974393" y="361177"/>
                </a:cubicBezTo>
                <a:cubicBezTo>
                  <a:pt x="4766229" y="328367"/>
                  <a:pt x="4378824" y="374278"/>
                  <a:pt x="4193688" y="361177"/>
                </a:cubicBezTo>
                <a:cubicBezTo>
                  <a:pt x="4008553" y="348076"/>
                  <a:pt x="3782337" y="387021"/>
                  <a:pt x="3556796" y="361177"/>
                </a:cubicBezTo>
                <a:cubicBezTo>
                  <a:pt x="3331255" y="335333"/>
                  <a:pt x="3196066" y="362615"/>
                  <a:pt x="2919905" y="361177"/>
                </a:cubicBezTo>
                <a:cubicBezTo>
                  <a:pt x="2643744" y="359739"/>
                  <a:pt x="2528153" y="387069"/>
                  <a:pt x="2139200" y="361177"/>
                </a:cubicBezTo>
                <a:cubicBezTo>
                  <a:pt x="1750248" y="335285"/>
                  <a:pt x="1636735" y="399486"/>
                  <a:pt x="1358494" y="361177"/>
                </a:cubicBezTo>
                <a:cubicBezTo>
                  <a:pt x="1080253" y="322868"/>
                  <a:pt x="1059056" y="355057"/>
                  <a:pt x="817479" y="361177"/>
                </a:cubicBezTo>
                <a:cubicBezTo>
                  <a:pt x="575902" y="367297"/>
                  <a:pt x="383996" y="390788"/>
                  <a:pt x="180588" y="361177"/>
                </a:cubicBezTo>
                <a:cubicBezTo>
                  <a:pt x="75874" y="350996"/>
                  <a:pt x="17427" y="434011"/>
                  <a:pt x="0" y="541765"/>
                </a:cubicBezTo>
                <a:cubicBezTo>
                  <a:pt x="31513" y="731548"/>
                  <a:pt x="-25852" y="973884"/>
                  <a:pt x="0" y="1231651"/>
                </a:cubicBezTo>
                <a:cubicBezTo>
                  <a:pt x="25852" y="1489418"/>
                  <a:pt x="10137" y="1689759"/>
                  <a:pt x="0" y="1836815"/>
                </a:cubicBezTo>
                <a:cubicBezTo>
                  <a:pt x="-10137" y="1983871"/>
                  <a:pt x="3864" y="2160980"/>
                  <a:pt x="0" y="2441978"/>
                </a:cubicBezTo>
                <a:cubicBezTo>
                  <a:pt x="-3864" y="2722976"/>
                  <a:pt x="-29311" y="2909178"/>
                  <a:pt x="0" y="3089503"/>
                </a:cubicBezTo>
                <a:cubicBezTo>
                  <a:pt x="29311" y="3269829"/>
                  <a:pt x="-18552" y="3565758"/>
                  <a:pt x="0" y="3779389"/>
                </a:cubicBezTo>
                <a:cubicBezTo>
                  <a:pt x="18552" y="3993020"/>
                  <a:pt x="-1535" y="4341595"/>
                  <a:pt x="0" y="4777909"/>
                </a:cubicBezTo>
                <a:cubicBezTo>
                  <a:pt x="2589" y="4879445"/>
                  <a:pt x="81520" y="4952093"/>
                  <a:pt x="180588" y="4958497"/>
                </a:cubicBezTo>
                <a:cubicBezTo>
                  <a:pt x="258803" y="4961901"/>
                  <a:pt x="363452" y="4877715"/>
                  <a:pt x="361176" y="4777909"/>
                </a:cubicBezTo>
                <a:cubicBezTo>
                  <a:pt x="356698" y="4717944"/>
                  <a:pt x="358550" y="4662943"/>
                  <a:pt x="361177" y="4597320"/>
                </a:cubicBezTo>
                <a:cubicBezTo>
                  <a:pt x="594749" y="4589650"/>
                  <a:pt x="632300" y="4622847"/>
                  <a:pt x="902192" y="4597320"/>
                </a:cubicBezTo>
                <a:cubicBezTo>
                  <a:pt x="1172084" y="4571793"/>
                  <a:pt x="1291670" y="4567201"/>
                  <a:pt x="1634959" y="4597320"/>
                </a:cubicBezTo>
                <a:cubicBezTo>
                  <a:pt x="1978248" y="4627439"/>
                  <a:pt x="1975553" y="4577816"/>
                  <a:pt x="2271851" y="4597320"/>
                </a:cubicBezTo>
                <a:cubicBezTo>
                  <a:pt x="2568149" y="4616824"/>
                  <a:pt x="2821212" y="4598452"/>
                  <a:pt x="3004618" y="4597320"/>
                </a:cubicBezTo>
                <a:cubicBezTo>
                  <a:pt x="3188024" y="4596188"/>
                  <a:pt x="3560269" y="4611399"/>
                  <a:pt x="3737385" y="4597320"/>
                </a:cubicBezTo>
                <a:cubicBezTo>
                  <a:pt x="3914501" y="4583241"/>
                  <a:pt x="4135872" y="4579341"/>
                  <a:pt x="4374277" y="4597320"/>
                </a:cubicBezTo>
                <a:cubicBezTo>
                  <a:pt x="4612682" y="4615299"/>
                  <a:pt x="4826285" y="4613015"/>
                  <a:pt x="5154982" y="4597320"/>
                </a:cubicBezTo>
                <a:cubicBezTo>
                  <a:pt x="5245976" y="4577469"/>
                  <a:pt x="5326443" y="4508238"/>
                  <a:pt x="5335570" y="4416732"/>
                </a:cubicBezTo>
                <a:cubicBezTo>
                  <a:pt x="5313883" y="4309469"/>
                  <a:pt x="5347351" y="4044428"/>
                  <a:pt x="5335570" y="3896291"/>
                </a:cubicBezTo>
                <a:cubicBezTo>
                  <a:pt x="5323789" y="3748154"/>
                  <a:pt x="5352616" y="3505445"/>
                  <a:pt x="5335570" y="3333489"/>
                </a:cubicBezTo>
                <a:cubicBezTo>
                  <a:pt x="5318524" y="3161533"/>
                  <a:pt x="5346132" y="2877288"/>
                  <a:pt x="5335570" y="2685965"/>
                </a:cubicBezTo>
                <a:cubicBezTo>
                  <a:pt x="5325008" y="2494642"/>
                  <a:pt x="5303497" y="2187440"/>
                  <a:pt x="5335570" y="2038440"/>
                </a:cubicBezTo>
                <a:cubicBezTo>
                  <a:pt x="5367643" y="1889440"/>
                  <a:pt x="5360738" y="1629485"/>
                  <a:pt x="5335570" y="1390915"/>
                </a:cubicBezTo>
                <a:cubicBezTo>
                  <a:pt x="5310402" y="1152345"/>
                  <a:pt x="5359531" y="951259"/>
                  <a:pt x="5335570" y="828113"/>
                </a:cubicBezTo>
                <a:cubicBezTo>
                  <a:pt x="5311609" y="704967"/>
                  <a:pt x="5305385" y="452498"/>
                  <a:pt x="5335570" y="180588"/>
                </a:cubicBezTo>
                <a:close/>
                <a:moveTo>
                  <a:pt x="180588" y="722354"/>
                </a:moveTo>
                <a:cubicBezTo>
                  <a:pt x="268847" y="728900"/>
                  <a:pt x="375189" y="661161"/>
                  <a:pt x="361176" y="541766"/>
                </a:cubicBezTo>
                <a:cubicBezTo>
                  <a:pt x="352017" y="499728"/>
                  <a:pt x="318387" y="453764"/>
                  <a:pt x="270882" y="451472"/>
                </a:cubicBezTo>
                <a:cubicBezTo>
                  <a:pt x="218793" y="461762"/>
                  <a:pt x="169017" y="490193"/>
                  <a:pt x="180588" y="541766"/>
                </a:cubicBezTo>
                <a:cubicBezTo>
                  <a:pt x="174964" y="617088"/>
                  <a:pt x="185498" y="641592"/>
                  <a:pt x="180588" y="722354"/>
                </a:cubicBezTo>
                <a:close/>
              </a:path>
              <a:path w="5335570" h="4958497" fill="darkenLess" stroke="0" extrusionOk="0">
                <a:moveTo>
                  <a:pt x="180588" y="722354"/>
                </a:moveTo>
                <a:cubicBezTo>
                  <a:pt x="259188" y="729008"/>
                  <a:pt x="343609" y="628791"/>
                  <a:pt x="361176" y="541766"/>
                </a:cubicBezTo>
                <a:cubicBezTo>
                  <a:pt x="363620" y="496818"/>
                  <a:pt x="320616" y="452918"/>
                  <a:pt x="270882" y="451472"/>
                </a:cubicBezTo>
                <a:cubicBezTo>
                  <a:pt x="211939" y="445470"/>
                  <a:pt x="181833" y="497687"/>
                  <a:pt x="180588" y="541766"/>
                </a:cubicBezTo>
                <a:cubicBezTo>
                  <a:pt x="175754" y="594082"/>
                  <a:pt x="180542" y="665537"/>
                  <a:pt x="180588" y="722354"/>
                </a:cubicBezTo>
                <a:close/>
                <a:moveTo>
                  <a:pt x="5154982" y="361177"/>
                </a:moveTo>
                <a:cubicBezTo>
                  <a:pt x="5254322" y="352076"/>
                  <a:pt x="5323387" y="271860"/>
                  <a:pt x="5335570" y="180589"/>
                </a:cubicBezTo>
                <a:cubicBezTo>
                  <a:pt x="5335753" y="77532"/>
                  <a:pt x="5248842" y="-8728"/>
                  <a:pt x="5154982" y="1"/>
                </a:cubicBezTo>
                <a:cubicBezTo>
                  <a:pt x="5061592" y="-3775"/>
                  <a:pt x="4978899" y="72599"/>
                  <a:pt x="4974394" y="180589"/>
                </a:cubicBezTo>
                <a:cubicBezTo>
                  <a:pt x="4967161" y="223254"/>
                  <a:pt x="5014439" y="269128"/>
                  <a:pt x="5064688" y="270883"/>
                </a:cubicBezTo>
                <a:cubicBezTo>
                  <a:pt x="5116534" y="271363"/>
                  <a:pt x="5160927" y="233719"/>
                  <a:pt x="5154982" y="180589"/>
                </a:cubicBezTo>
                <a:cubicBezTo>
                  <a:pt x="5147006" y="238143"/>
                  <a:pt x="5160153" y="309420"/>
                  <a:pt x="5154982" y="361177"/>
                </a:cubicBezTo>
                <a:close/>
              </a:path>
              <a:path w="5335570" h="4958497" fill="none" extrusionOk="0">
                <a:moveTo>
                  <a:pt x="0" y="541765"/>
                </a:moveTo>
                <a:cubicBezTo>
                  <a:pt x="-22528" y="442907"/>
                  <a:pt x="88836" y="370580"/>
                  <a:pt x="180588" y="361177"/>
                </a:cubicBezTo>
                <a:cubicBezTo>
                  <a:pt x="314159" y="352983"/>
                  <a:pt x="581982" y="389122"/>
                  <a:pt x="817479" y="361177"/>
                </a:cubicBezTo>
                <a:cubicBezTo>
                  <a:pt x="1052976" y="333232"/>
                  <a:pt x="1157238" y="385710"/>
                  <a:pt x="1358494" y="361177"/>
                </a:cubicBezTo>
                <a:cubicBezTo>
                  <a:pt x="1559751" y="336644"/>
                  <a:pt x="1730029" y="335914"/>
                  <a:pt x="1947448" y="361177"/>
                </a:cubicBezTo>
                <a:cubicBezTo>
                  <a:pt x="2164867" y="386440"/>
                  <a:pt x="2402258" y="370205"/>
                  <a:pt x="2536401" y="361177"/>
                </a:cubicBezTo>
                <a:cubicBezTo>
                  <a:pt x="2670544" y="352149"/>
                  <a:pt x="2846179" y="335738"/>
                  <a:pt x="3077416" y="361177"/>
                </a:cubicBezTo>
                <a:cubicBezTo>
                  <a:pt x="3308653" y="386616"/>
                  <a:pt x="3497050" y="386598"/>
                  <a:pt x="3714307" y="361177"/>
                </a:cubicBezTo>
                <a:cubicBezTo>
                  <a:pt x="3931564" y="335756"/>
                  <a:pt x="4142512" y="360964"/>
                  <a:pt x="4255322" y="361177"/>
                </a:cubicBezTo>
                <a:cubicBezTo>
                  <a:pt x="4368133" y="361390"/>
                  <a:pt x="4744131" y="342712"/>
                  <a:pt x="4974393" y="361177"/>
                </a:cubicBezTo>
                <a:cubicBezTo>
                  <a:pt x="4980385" y="305968"/>
                  <a:pt x="4967201" y="247602"/>
                  <a:pt x="4974393" y="180588"/>
                </a:cubicBezTo>
                <a:cubicBezTo>
                  <a:pt x="4986614" y="82291"/>
                  <a:pt x="5045730" y="-6841"/>
                  <a:pt x="5154981" y="0"/>
                </a:cubicBezTo>
                <a:cubicBezTo>
                  <a:pt x="5243880" y="-7871"/>
                  <a:pt x="5316549" y="70341"/>
                  <a:pt x="5335569" y="180588"/>
                </a:cubicBezTo>
                <a:cubicBezTo>
                  <a:pt x="5352265" y="1345120"/>
                  <a:pt x="5597303" y="2793205"/>
                  <a:pt x="5335570" y="4416732"/>
                </a:cubicBezTo>
                <a:cubicBezTo>
                  <a:pt x="5338896" y="4520956"/>
                  <a:pt x="5245782" y="4594650"/>
                  <a:pt x="5154982" y="4597320"/>
                </a:cubicBezTo>
                <a:cubicBezTo>
                  <a:pt x="4841029" y="4587653"/>
                  <a:pt x="4744010" y="4583892"/>
                  <a:pt x="4518091" y="4597320"/>
                </a:cubicBezTo>
                <a:cubicBezTo>
                  <a:pt x="4292172" y="4610748"/>
                  <a:pt x="4112115" y="4570697"/>
                  <a:pt x="3833261" y="4597320"/>
                </a:cubicBezTo>
                <a:cubicBezTo>
                  <a:pt x="3554407" y="4623944"/>
                  <a:pt x="3328688" y="4630581"/>
                  <a:pt x="3148432" y="4597320"/>
                </a:cubicBezTo>
                <a:cubicBezTo>
                  <a:pt x="2968176" y="4564059"/>
                  <a:pt x="2637823" y="4589107"/>
                  <a:pt x="2415665" y="4597320"/>
                </a:cubicBezTo>
                <a:cubicBezTo>
                  <a:pt x="2193507" y="4605533"/>
                  <a:pt x="2055614" y="4619593"/>
                  <a:pt x="1730836" y="4597320"/>
                </a:cubicBezTo>
                <a:cubicBezTo>
                  <a:pt x="1406058" y="4575047"/>
                  <a:pt x="1335003" y="4573788"/>
                  <a:pt x="1189820" y="4597320"/>
                </a:cubicBezTo>
                <a:cubicBezTo>
                  <a:pt x="1044637" y="4620852"/>
                  <a:pt x="678481" y="4603222"/>
                  <a:pt x="361177" y="4597320"/>
                </a:cubicBezTo>
                <a:cubicBezTo>
                  <a:pt x="358221" y="4677202"/>
                  <a:pt x="357387" y="4736441"/>
                  <a:pt x="361177" y="4777909"/>
                </a:cubicBezTo>
                <a:cubicBezTo>
                  <a:pt x="367555" y="4894135"/>
                  <a:pt x="293722" y="4958204"/>
                  <a:pt x="180589" y="4958497"/>
                </a:cubicBezTo>
                <a:cubicBezTo>
                  <a:pt x="85410" y="4960905"/>
                  <a:pt x="-8757" y="4891026"/>
                  <a:pt x="1" y="4777909"/>
                </a:cubicBezTo>
                <a:cubicBezTo>
                  <a:pt x="-161885" y="3676210"/>
                  <a:pt x="-124993" y="1788017"/>
                  <a:pt x="0" y="541765"/>
                </a:cubicBezTo>
                <a:close/>
                <a:moveTo>
                  <a:pt x="4974393" y="361177"/>
                </a:moveTo>
                <a:cubicBezTo>
                  <a:pt x="5022714" y="363158"/>
                  <a:pt x="5105402" y="358265"/>
                  <a:pt x="5154982" y="361177"/>
                </a:cubicBezTo>
                <a:cubicBezTo>
                  <a:pt x="5256354" y="367979"/>
                  <a:pt x="5345233" y="278409"/>
                  <a:pt x="5335570" y="180589"/>
                </a:cubicBezTo>
                <a:moveTo>
                  <a:pt x="5154982" y="361177"/>
                </a:moveTo>
                <a:cubicBezTo>
                  <a:pt x="5158131" y="293208"/>
                  <a:pt x="5153393" y="222318"/>
                  <a:pt x="5154982" y="180588"/>
                </a:cubicBezTo>
                <a:cubicBezTo>
                  <a:pt x="5145457" y="235715"/>
                  <a:pt x="5117736" y="277699"/>
                  <a:pt x="5064688" y="270882"/>
                </a:cubicBezTo>
                <a:cubicBezTo>
                  <a:pt x="5015265" y="272458"/>
                  <a:pt x="4974358" y="232012"/>
                  <a:pt x="4974394" y="180588"/>
                </a:cubicBezTo>
                <a:moveTo>
                  <a:pt x="180588" y="722354"/>
                </a:moveTo>
                <a:cubicBezTo>
                  <a:pt x="182193" y="662686"/>
                  <a:pt x="177397" y="584365"/>
                  <a:pt x="180588" y="541765"/>
                </a:cubicBezTo>
                <a:cubicBezTo>
                  <a:pt x="170858" y="487193"/>
                  <a:pt x="217368" y="445139"/>
                  <a:pt x="270882" y="451471"/>
                </a:cubicBezTo>
                <a:cubicBezTo>
                  <a:pt x="314779" y="444394"/>
                  <a:pt x="357942" y="483936"/>
                  <a:pt x="361176" y="541765"/>
                </a:cubicBezTo>
                <a:cubicBezTo>
                  <a:pt x="372964" y="647091"/>
                  <a:pt x="279708" y="718635"/>
                  <a:pt x="180588" y="722353"/>
                </a:cubicBezTo>
                <a:cubicBezTo>
                  <a:pt x="65426" y="705400"/>
                  <a:pt x="-19686" y="629187"/>
                  <a:pt x="0" y="541765"/>
                </a:cubicBezTo>
                <a:moveTo>
                  <a:pt x="361177" y="541765"/>
                </a:moveTo>
                <a:cubicBezTo>
                  <a:pt x="387516" y="774957"/>
                  <a:pt x="354171" y="932168"/>
                  <a:pt x="361177" y="1136580"/>
                </a:cubicBezTo>
                <a:cubicBezTo>
                  <a:pt x="368183" y="1340992"/>
                  <a:pt x="345382" y="1467779"/>
                  <a:pt x="361177" y="1690839"/>
                </a:cubicBezTo>
                <a:cubicBezTo>
                  <a:pt x="376972" y="1913899"/>
                  <a:pt x="384023" y="2177388"/>
                  <a:pt x="361177" y="2447876"/>
                </a:cubicBezTo>
                <a:cubicBezTo>
                  <a:pt x="338331" y="2718364"/>
                  <a:pt x="333832" y="2946975"/>
                  <a:pt x="361177" y="3164357"/>
                </a:cubicBezTo>
                <a:cubicBezTo>
                  <a:pt x="388522" y="3381739"/>
                  <a:pt x="358862" y="3593921"/>
                  <a:pt x="361177" y="3718616"/>
                </a:cubicBezTo>
                <a:cubicBezTo>
                  <a:pt x="363492" y="3843311"/>
                  <a:pt x="388378" y="4402053"/>
                  <a:pt x="361177" y="4597320"/>
                </a:cubicBezTo>
              </a:path>
              <a:path w="5335570" h="4958497" fill="none" stroke="0" extrusionOk="0">
                <a:moveTo>
                  <a:pt x="0" y="541765"/>
                </a:moveTo>
                <a:cubicBezTo>
                  <a:pt x="6398" y="446648"/>
                  <a:pt x="71657" y="374279"/>
                  <a:pt x="180588" y="361177"/>
                </a:cubicBezTo>
                <a:cubicBezTo>
                  <a:pt x="300995" y="367882"/>
                  <a:pt x="477513" y="380056"/>
                  <a:pt x="721603" y="361177"/>
                </a:cubicBezTo>
                <a:cubicBezTo>
                  <a:pt x="965693" y="342298"/>
                  <a:pt x="1097556" y="347763"/>
                  <a:pt x="1262618" y="361177"/>
                </a:cubicBezTo>
                <a:cubicBezTo>
                  <a:pt x="1427681" y="374591"/>
                  <a:pt x="1656869" y="384180"/>
                  <a:pt x="2043324" y="361177"/>
                </a:cubicBezTo>
                <a:cubicBezTo>
                  <a:pt x="2429779" y="338174"/>
                  <a:pt x="2403669" y="385816"/>
                  <a:pt x="2632277" y="361177"/>
                </a:cubicBezTo>
                <a:cubicBezTo>
                  <a:pt x="2860885" y="336538"/>
                  <a:pt x="3094797" y="329469"/>
                  <a:pt x="3412982" y="361177"/>
                </a:cubicBezTo>
                <a:cubicBezTo>
                  <a:pt x="3731168" y="392885"/>
                  <a:pt x="3831613" y="378087"/>
                  <a:pt x="4001935" y="361177"/>
                </a:cubicBezTo>
                <a:cubicBezTo>
                  <a:pt x="4172257" y="344267"/>
                  <a:pt x="4750733" y="341244"/>
                  <a:pt x="4974393" y="361177"/>
                </a:cubicBezTo>
                <a:cubicBezTo>
                  <a:pt x="4966099" y="270948"/>
                  <a:pt x="4980441" y="240199"/>
                  <a:pt x="4974393" y="180588"/>
                </a:cubicBezTo>
                <a:cubicBezTo>
                  <a:pt x="4974947" y="84276"/>
                  <a:pt x="5070415" y="-10524"/>
                  <a:pt x="5154981" y="0"/>
                </a:cubicBezTo>
                <a:cubicBezTo>
                  <a:pt x="5241954" y="-15045"/>
                  <a:pt x="5348030" y="66418"/>
                  <a:pt x="5335569" y="180588"/>
                </a:cubicBezTo>
                <a:cubicBezTo>
                  <a:pt x="5130081" y="1544399"/>
                  <a:pt x="5396566" y="3324603"/>
                  <a:pt x="5335570" y="4416732"/>
                </a:cubicBezTo>
                <a:cubicBezTo>
                  <a:pt x="5334797" y="4524712"/>
                  <a:pt x="5263543" y="4579433"/>
                  <a:pt x="5154982" y="4597320"/>
                </a:cubicBezTo>
                <a:cubicBezTo>
                  <a:pt x="4852215" y="4588612"/>
                  <a:pt x="4644578" y="4602356"/>
                  <a:pt x="4470153" y="4597320"/>
                </a:cubicBezTo>
                <a:cubicBezTo>
                  <a:pt x="4295728" y="4592284"/>
                  <a:pt x="4064644" y="4582657"/>
                  <a:pt x="3881200" y="4597320"/>
                </a:cubicBezTo>
                <a:cubicBezTo>
                  <a:pt x="3697756" y="4611983"/>
                  <a:pt x="3481403" y="4579043"/>
                  <a:pt x="3196370" y="4597320"/>
                </a:cubicBezTo>
                <a:cubicBezTo>
                  <a:pt x="2911337" y="4615598"/>
                  <a:pt x="2785850" y="4573195"/>
                  <a:pt x="2415665" y="4597320"/>
                </a:cubicBezTo>
                <a:cubicBezTo>
                  <a:pt x="2045480" y="4621445"/>
                  <a:pt x="2016416" y="4623148"/>
                  <a:pt x="1778774" y="4597320"/>
                </a:cubicBezTo>
                <a:cubicBezTo>
                  <a:pt x="1541132" y="4571492"/>
                  <a:pt x="1404897" y="4604922"/>
                  <a:pt x="1189820" y="4597320"/>
                </a:cubicBezTo>
                <a:cubicBezTo>
                  <a:pt x="974743" y="4589718"/>
                  <a:pt x="678486" y="4613005"/>
                  <a:pt x="361177" y="4597320"/>
                </a:cubicBezTo>
                <a:cubicBezTo>
                  <a:pt x="363084" y="4657578"/>
                  <a:pt x="362880" y="4715740"/>
                  <a:pt x="361177" y="4777909"/>
                </a:cubicBezTo>
                <a:cubicBezTo>
                  <a:pt x="348095" y="4879912"/>
                  <a:pt x="291002" y="4951765"/>
                  <a:pt x="180589" y="4958497"/>
                </a:cubicBezTo>
                <a:cubicBezTo>
                  <a:pt x="92754" y="4942232"/>
                  <a:pt x="-5215" y="4883363"/>
                  <a:pt x="1" y="4777909"/>
                </a:cubicBezTo>
                <a:cubicBezTo>
                  <a:pt x="157645" y="3667012"/>
                  <a:pt x="-213168" y="1748730"/>
                  <a:pt x="0" y="541765"/>
                </a:cubicBezTo>
                <a:close/>
                <a:moveTo>
                  <a:pt x="4974393" y="361177"/>
                </a:moveTo>
                <a:cubicBezTo>
                  <a:pt x="5020156" y="366620"/>
                  <a:pt x="5092393" y="367981"/>
                  <a:pt x="5154982" y="361177"/>
                </a:cubicBezTo>
                <a:cubicBezTo>
                  <a:pt x="5270915" y="369359"/>
                  <a:pt x="5347487" y="273913"/>
                  <a:pt x="5335570" y="180589"/>
                </a:cubicBezTo>
                <a:moveTo>
                  <a:pt x="5154982" y="361177"/>
                </a:moveTo>
                <a:cubicBezTo>
                  <a:pt x="5156876" y="315105"/>
                  <a:pt x="5163252" y="264863"/>
                  <a:pt x="5154982" y="180588"/>
                </a:cubicBezTo>
                <a:cubicBezTo>
                  <a:pt x="5164476" y="231820"/>
                  <a:pt x="5115416" y="274856"/>
                  <a:pt x="5064688" y="270882"/>
                </a:cubicBezTo>
                <a:cubicBezTo>
                  <a:pt x="5011513" y="273813"/>
                  <a:pt x="4974068" y="228199"/>
                  <a:pt x="4974394" y="180588"/>
                </a:cubicBezTo>
                <a:moveTo>
                  <a:pt x="180588" y="722354"/>
                </a:moveTo>
                <a:cubicBezTo>
                  <a:pt x="177280" y="681788"/>
                  <a:pt x="179087" y="611451"/>
                  <a:pt x="180588" y="541765"/>
                </a:cubicBezTo>
                <a:cubicBezTo>
                  <a:pt x="177037" y="484633"/>
                  <a:pt x="215495" y="452935"/>
                  <a:pt x="270882" y="451471"/>
                </a:cubicBezTo>
                <a:cubicBezTo>
                  <a:pt x="317964" y="461248"/>
                  <a:pt x="356786" y="483892"/>
                  <a:pt x="361176" y="541765"/>
                </a:cubicBezTo>
                <a:cubicBezTo>
                  <a:pt x="359335" y="639353"/>
                  <a:pt x="271861" y="728801"/>
                  <a:pt x="180588" y="722353"/>
                </a:cubicBezTo>
                <a:cubicBezTo>
                  <a:pt x="72957" y="719039"/>
                  <a:pt x="-5117" y="658909"/>
                  <a:pt x="0" y="541765"/>
                </a:cubicBezTo>
                <a:moveTo>
                  <a:pt x="361177" y="541765"/>
                </a:moveTo>
                <a:cubicBezTo>
                  <a:pt x="337943" y="766635"/>
                  <a:pt x="371828" y="985025"/>
                  <a:pt x="361177" y="1136580"/>
                </a:cubicBezTo>
                <a:cubicBezTo>
                  <a:pt x="350526" y="1288135"/>
                  <a:pt x="379684" y="1710122"/>
                  <a:pt x="361177" y="1893617"/>
                </a:cubicBezTo>
                <a:cubicBezTo>
                  <a:pt x="342670" y="2077112"/>
                  <a:pt x="381824" y="2313469"/>
                  <a:pt x="361177" y="2447876"/>
                </a:cubicBezTo>
                <a:cubicBezTo>
                  <a:pt x="340530" y="2582283"/>
                  <a:pt x="351054" y="2921181"/>
                  <a:pt x="361177" y="3204913"/>
                </a:cubicBezTo>
                <a:cubicBezTo>
                  <a:pt x="371300" y="3488645"/>
                  <a:pt x="376182" y="3565069"/>
                  <a:pt x="361177" y="3880839"/>
                </a:cubicBezTo>
                <a:cubicBezTo>
                  <a:pt x="346172" y="4196609"/>
                  <a:pt x="389147" y="4409194"/>
                  <a:pt x="361177" y="459732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Černobilska katastrofa.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Najbliže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naseljeno mjesto je </a:t>
            </a:r>
            <a:r>
              <a:rPr lang="hr-HR" sz="2800" b="1" i="0" dirty="0" err="1" smtClean="0">
                <a:solidFill>
                  <a:schemeClr val="tx1"/>
                </a:solidFill>
                <a:effectLst/>
              </a:rPr>
              <a:t>Pripjat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, gdje su ljudi bili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evakuirani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tek dva dana nakon katastrofe. Do tog trenutka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jako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puno ljudi je bilo izloženo visokim razinama radijacije</a:t>
            </a:r>
            <a:r>
              <a:rPr lang="hr-HR" sz="2800" b="1" i="1" dirty="0">
                <a:solidFill>
                  <a:schemeClr val="tx1"/>
                </a:solidFill>
                <a:effectLst/>
              </a:rPr>
              <a:t>.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534E2F8-491D-440E-9222-ECFCA4BE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1477" y="1484110"/>
            <a:ext cx="6169710" cy="472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B2474F7F-3785-4DAC-B084-7A693512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7038" y="1484110"/>
            <a:ext cx="6331362" cy="483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460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23835494"/>
              </p:ext>
            </p:extLst>
          </p:nvPr>
        </p:nvGraphicFramePr>
        <p:xfrm>
          <a:off x="158685" y="1376313"/>
          <a:ext cx="6128994" cy="513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40782977-5E9B-4764-8A84-4F65B0CE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3365" y="2195968"/>
            <a:ext cx="2708635" cy="465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6E11D81-DD17-43B9-8FD8-2E414C7E3365}"/>
              </a:ext>
            </a:extLst>
          </p:cNvPr>
          <p:cNvSpPr/>
          <p:nvPr/>
        </p:nvSpPr>
        <p:spPr>
          <a:xfrm>
            <a:off x="6287679" y="4100660"/>
            <a:ext cx="2985154" cy="2747912"/>
          </a:xfrm>
          <a:custGeom>
            <a:avLst/>
            <a:gdLst>
              <a:gd name="connsiteX0" fmla="*/ 2985154 w 2985154"/>
              <a:gd name="connsiteY0" fmla="*/ 100079 h 2747912"/>
              <a:gd name="connsiteX1" fmla="*/ 2885075 w 2985154"/>
              <a:gd name="connsiteY1" fmla="*/ 200158 h 2747912"/>
              <a:gd name="connsiteX2" fmla="*/ 2885075 w 2985154"/>
              <a:gd name="connsiteY2" fmla="*/ 100079 h 2747912"/>
              <a:gd name="connsiteX3" fmla="*/ 2835036 w 2985154"/>
              <a:gd name="connsiteY3" fmla="*/ 150118 h 2747912"/>
              <a:gd name="connsiteX4" fmla="*/ 2784997 w 2985154"/>
              <a:gd name="connsiteY4" fmla="*/ 100079 h 2747912"/>
              <a:gd name="connsiteX5" fmla="*/ 2784996 w 2985154"/>
              <a:gd name="connsiteY5" fmla="*/ 200158 h 2747912"/>
              <a:gd name="connsiteX6" fmla="*/ 2060068 w 2985154"/>
              <a:gd name="connsiteY6" fmla="*/ 200158 h 2747912"/>
              <a:gd name="connsiteX7" fmla="*/ 1415688 w 2985154"/>
              <a:gd name="connsiteY7" fmla="*/ 200158 h 2747912"/>
              <a:gd name="connsiteX8" fmla="*/ 771308 w 2985154"/>
              <a:gd name="connsiteY8" fmla="*/ 200158 h 2747912"/>
              <a:gd name="connsiteX9" fmla="*/ 100079 w 2985154"/>
              <a:gd name="connsiteY9" fmla="*/ 200158 h 2747912"/>
              <a:gd name="connsiteX10" fmla="*/ 0 w 2985154"/>
              <a:gd name="connsiteY10" fmla="*/ 300237 h 2747912"/>
              <a:gd name="connsiteX11" fmla="*/ 0 w 2985154"/>
              <a:gd name="connsiteY11" fmla="*/ 934088 h 2747912"/>
              <a:gd name="connsiteX12" fmla="*/ 0 w 2985154"/>
              <a:gd name="connsiteY12" fmla="*/ 1497511 h 2747912"/>
              <a:gd name="connsiteX13" fmla="*/ 0 w 2985154"/>
              <a:gd name="connsiteY13" fmla="*/ 2060934 h 2747912"/>
              <a:gd name="connsiteX14" fmla="*/ 0 w 2985154"/>
              <a:gd name="connsiteY14" fmla="*/ 2647833 h 2747912"/>
              <a:gd name="connsiteX15" fmla="*/ 100079 w 2985154"/>
              <a:gd name="connsiteY15" fmla="*/ 2747912 h 2747912"/>
              <a:gd name="connsiteX16" fmla="*/ 200158 w 2985154"/>
              <a:gd name="connsiteY16" fmla="*/ 2647833 h 2747912"/>
              <a:gd name="connsiteX17" fmla="*/ 200158 w 2985154"/>
              <a:gd name="connsiteY17" fmla="*/ 2547754 h 2747912"/>
              <a:gd name="connsiteX18" fmla="*/ 790840 w 2985154"/>
              <a:gd name="connsiteY18" fmla="*/ 2547754 h 2747912"/>
              <a:gd name="connsiteX19" fmla="*/ 1488918 w 2985154"/>
              <a:gd name="connsiteY19" fmla="*/ 2547754 h 2747912"/>
              <a:gd name="connsiteX20" fmla="*/ 2133298 w 2985154"/>
              <a:gd name="connsiteY20" fmla="*/ 2547754 h 2747912"/>
              <a:gd name="connsiteX21" fmla="*/ 2885075 w 2985154"/>
              <a:gd name="connsiteY21" fmla="*/ 2547754 h 2747912"/>
              <a:gd name="connsiteX22" fmla="*/ 2985154 w 2985154"/>
              <a:gd name="connsiteY22" fmla="*/ 2447675 h 2747912"/>
              <a:gd name="connsiteX23" fmla="*/ 2985154 w 2985154"/>
              <a:gd name="connsiteY23" fmla="*/ 1931204 h 2747912"/>
              <a:gd name="connsiteX24" fmla="*/ 2985154 w 2985154"/>
              <a:gd name="connsiteY24" fmla="*/ 1367781 h 2747912"/>
              <a:gd name="connsiteX25" fmla="*/ 2985154 w 2985154"/>
              <a:gd name="connsiteY25" fmla="*/ 851310 h 2747912"/>
              <a:gd name="connsiteX26" fmla="*/ 2985154 w 2985154"/>
              <a:gd name="connsiteY26" fmla="*/ 100079 h 2747912"/>
              <a:gd name="connsiteX27" fmla="*/ 100079 w 2985154"/>
              <a:gd name="connsiteY27" fmla="*/ 400316 h 2747912"/>
              <a:gd name="connsiteX28" fmla="*/ 200158 w 2985154"/>
              <a:gd name="connsiteY28" fmla="*/ 300237 h 2747912"/>
              <a:gd name="connsiteX29" fmla="*/ 150119 w 2985154"/>
              <a:gd name="connsiteY29" fmla="*/ 250198 h 2747912"/>
              <a:gd name="connsiteX30" fmla="*/ 100080 w 2985154"/>
              <a:gd name="connsiteY30" fmla="*/ 300237 h 2747912"/>
              <a:gd name="connsiteX31" fmla="*/ 100079 w 2985154"/>
              <a:gd name="connsiteY31" fmla="*/ 400316 h 2747912"/>
              <a:gd name="connsiteX0" fmla="*/ 100079 w 2985154"/>
              <a:gd name="connsiteY0" fmla="*/ 400316 h 2747912"/>
              <a:gd name="connsiteX1" fmla="*/ 200158 w 2985154"/>
              <a:gd name="connsiteY1" fmla="*/ 300237 h 2747912"/>
              <a:gd name="connsiteX2" fmla="*/ 150119 w 2985154"/>
              <a:gd name="connsiteY2" fmla="*/ 250198 h 2747912"/>
              <a:gd name="connsiteX3" fmla="*/ 100080 w 2985154"/>
              <a:gd name="connsiteY3" fmla="*/ 300237 h 2747912"/>
              <a:gd name="connsiteX4" fmla="*/ 100079 w 2985154"/>
              <a:gd name="connsiteY4" fmla="*/ 400316 h 2747912"/>
              <a:gd name="connsiteX5" fmla="*/ 2885075 w 2985154"/>
              <a:gd name="connsiteY5" fmla="*/ 200158 h 2747912"/>
              <a:gd name="connsiteX6" fmla="*/ 2985154 w 2985154"/>
              <a:gd name="connsiteY6" fmla="*/ 100079 h 2747912"/>
              <a:gd name="connsiteX7" fmla="*/ 2885075 w 2985154"/>
              <a:gd name="connsiteY7" fmla="*/ 0 h 2747912"/>
              <a:gd name="connsiteX8" fmla="*/ 2784996 w 2985154"/>
              <a:gd name="connsiteY8" fmla="*/ 100079 h 2747912"/>
              <a:gd name="connsiteX9" fmla="*/ 2835035 w 2985154"/>
              <a:gd name="connsiteY9" fmla="*/ 150118 h 2747912"/>
              <a:gd name="connsiteX10" fmla="*/ 2885074 w 2985154"/>
              <a:gd name="connsiteY10" fmla="*/ 100079 h 2747912"/>
              <a:gd name="connsiteX11" fmla="*/ 2885075 w 2985154"/>
              <a:gd name="connsiteY11" fmla="*/ 200158 h 2747912"/>
              <a:gd name="connsiteX0" fmla="*/ 0 w 2985154"/>
              <a:gd name="connsiteY0" fmla="*/ 300237 h 2747912"/>
              <a:gd name="connsiteX1" fmla="*/ 100079 w 2985154"/>
              <a:gd name="connsiteY1" fmla="*/ 200158 h 2747912"/>
              <a:gd name="connsiteX2" fmla="*/ 798157 w 2985154"/>
              <a:gd name="connsiteY2" fmla="*/ 200158 h 2747912"/>
              <a:gd name="connsiteX3" fmla="*/ 1415688 w 2985154"/>
              <a:gd name="connsiteY3" fmla="*/ 200158 h 2747912"/>
              <a:gd name="connsiteX4" fmla="*/ 2086918 w 2985154"/>
              <a:gd name="connsiteY4" fmla="*/ 200158 h 2747912"/>
              <a:gd name="connsiteX5" fmla="*/ 2784996 w 2985154"/>
              <a:gd name="connsiteY5" fmla="*/ 200158 h 2747912"/>
              <a:gd name="connsiteX6" fmla="*/ 2784996 w 2985154"/>
              <a:gd name="connsiteY6" fmla="*/ 100079 h 2747912"/>
              <a:gd name="connsiteX7" fmla="*/ 2885075 w 2985154"/>
              <a:gd name="connsiteY7" fmla="*/ 0 h 2747912"/>
              <a:gd name="connsiteX8" fmla="*/ 2985154 w 2985154"/>
              <a:gd name="connsiteY8" fmla="*/ 100079 h 2747912"/>
              <a:gd name="connsiteX9" fmla="*/ 2985154 w 2985154"/>
              <a:gd name="connsiteY9" fmla="*/ 710454 h 2747912"/>
              <a:gd name="connsiteX10" fmla="*/ 2985154 w 2985154"/>
              <a:gd name="connsiteY10" fmla="*/ 1226925 h 2747912"/>
              <a:gd name="connsiteX11" fmla="*/ 2985154 w 2985154"/>
              <a:gd name="connsiteY11" fmla="*/ 1743396 h 2747912"/>
              <a:gd name="connsiteX12" fmla="*/ 2985154 w 2985154"/>
              <a:gd name="connsiteY12" fmla="*/ 2447675 h 2747912"/>
              <a:gd name="connsiteX13" fmla="*/ 2885075 w 2985154"/>
              <a:gd name="connsiteY13" fmla="*/ 2547754 h 2747912"/>
              <a:gd name="connsiteX14" fmla="*/ 2213846 w 2985154"/>
              <a:gd name="connsiteY14" fmla="*/ 2547754 h 2747912"/>
              <a:gd name="connsiteX15" fmla="*/ 1596315 w 2985154"/>
              <a:gd name="connsiteY15" fmla="*/ 2547754 h 2747912"/>
              <a:gd name="connsiteX16" fmla="*/ 1005633 w 2985154"/>
              <a:gd name="connsiteY16" fmla="*/ 2547754 h 2747912"/>
              <a:gd name="connsiteX17" fmla="*/ 200158 w 2985154"/>
              <a:gd name="connsiteY17" fmla="*/ 2547754 h 2747912"/>
              <a:gd name="connsiteX18" fmla="*/ 200158 w 2985154"/>
              <a:gd name="connsiteY18" fmla="*/ 2647833 h 2747912"/>
              <a:gd name="connsiteX19" fmla="*/ 100079 w 2985154"/>
              <a:gd name="connsiteY19" fmla="*/ 2747912 h 2747912"/>
              <a:gd name="connsiteX20" fmla="*/ 0 w 2985154"/>
              <a:gd name="connsiteY20" fmla="*/ 2647833 h 2747912"/>
              <a:gd name="connsiteX21" fmla="*/ 0 w 2985154"/>
              <a:gd name="connsiteY21" fmla="*/ 2060934 h 2747912"/>
              <a:gd name="connsiteX22" fmla="*/ 0 w 2985154"/>
              <a:gd name="connsiteY22" fmla="*/ 1427083 h 2747912"/>
              <a:gd name="connsiteX23" fmla="*/ 0 w 2985154"/>
              <a:gd name="connsiteY23" fmla="*/ 840184 h 2747912"/>
              <a:gd name="connsiteX24" fmla="*/ 0 w 2985154"/>
              <a:gd name="connsiteY24" fmla="*/ 300237 h 2747912"/>
              <a:gd name="connsiteX25" fmla="*/ 2784996 w 2985154"/>
              <a:gd name="connsiteY25" fmla="*/ 200158 h 2747912"/>
              <a:gd name="connsiteX26" fmla="*/ 2885075 w 2985154"/>
              <a:gd name="connsiteY26" fmla="*/ 200158 h 2747912"/>
              <a:gd name="connsiteX27" fmla="*/ 2985154 w 2985154"/>
              <a:gd name="connsiteY27" fmla="*/ 100079 h 2747912"/>
              <a:gd name="connsiteX28" fmla="*/ 2885075 w 2985154"/>
              <a:gd name="connsiteY28" fmla="*/ 200158 h 2747912"/>
              <a:gd name="connsiteX29" fmla="*/ 2885075 w 2985154"/>
              <a:gd name="connsiteY29" fmla="*/ 100079 h 2747912"/>
              <a:gd name="connsiteX30" fmla="*/ 2835036 w 2985154"/>
              <a:gd name="connsiteY30" fmla="*/ 150118 h 2747912"/>
              <a:gd name="connsiteX31" fmla="*/ 2784997 w 2985154"/>
              <a:gd name="connsiteY31" fmla="*/ 100079 h 2747912"/>
              <a:gd name="connsiteX32" fmla="*/ 100079 w 2985154"/>
              <a:gd name="connsiteY32" fmla="*/ 400316 h 2747912"/>
              <a:gd name="connsiteX33" fmla="*/ 100079 w 2985154"/>
              <a:gd name="connsiteY33" fmla="*/ 300237 h 2747912"/>
              <a:gd name="connsiteX34" fmla="*/ 150118 w 2985154"/>
              <a:gd name="connsiteY34" fmla="*/ 250198 h 2747912"/>
              <a:gd name="connsiteX35" fmla="*/ 200157 w 2985154"/>
              <a:gd name="connsiteY35" fmla="*/ 300237 h 2747912"/>
              <a:gd name="connsiteX36" fmla="*/ 100078 w 2985154"/>
              <a:gd name="connsiteY36" fmla="*/ 400316 h 2747912"/>
              <a:gd name="connsiteX37" fmla="*/ -1 w 2985154"/>
              <a:gd name="connsiteY37" fmla="*/ 300237 h 2747912"/>
              <a:gd name="connsiteX38" fmla="*/ 200158 w 2985154"/>
              <a:gd name="connsiteY38" fmla="*/ 300237 h 2747912"/>
              <a:gd name="connsiteX39" fmla="*/ 200158 w 2985154"/>
              <a:gd name="connsiteY39" fmla="*/ 862116 h 2747912"/>
              <a:gd name="connsiteX40" fmla="*/ 200158 w 2985154"/>
              <a:gd name="connsiteY40" fmla="*/ 1356570 h 2747912"/>
              <a:gd name="connsiteX41" fmla="*/ 200158 w 2985154"/>
              <a:gd name="connsiteY41" fmla="*/ 1918449 h 2747912"/>
              <a:gd name="connsiteX42" fmla="*/ 200158 w 2985154"/>
              <a:gd name="connsiteY42" fmla="*/ 2547754 h 274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85154" h="2747912" stroke="0" extrusionOk="0">
                <a:moveTo>
                  <a:pt x="2985154" y="100079"/>
                </a:moveTo>
                <a:cubicBezTo>
                  <a:pt x="2975738" y="149322"/>
                  <a:pt x="2940704" y="195103"/>
                  <a:pt x="2885075" y="200158"/>
                </a:cubicBezTo>
                <a:cubicBezTo>
                  <a:pt x="2884763" y="170332"/>
                  <a:pt x="2880779" y="147788"/>
                  <a:pt x="2885075" y="100079"/>
                </a:cubicBezTo>
                <a:cubicBezTo>
                  <a:pt x="2882837" y="124965"/>
                  <a:pt x="2863492" y="150340"/>
                  <a:pt x="2835036" y="150118"/>
                </a:cubicBezTo>
                <a:cubicBezTo>
                  <a:pt x="2805167" y="146604"/>
                  <a:pt x="2782883" y="125061"/>
                  <a:pt x="2784997" y="100079"/>
                </a:cubicBezTo>
                <a:cubicBezTo>
                  <a:pt x="2784226" y="130251"/>
                  <a:pt x="2788237" y="168530"/>
                  <a:pt x="2784996" y="200158"/>
                </a:cubicBezTo>
                <a:cubicBezTo>
                  <a:pt x="2456259" y="184532"/>
                  <a:pt x="2382660" y="225288"/>
                  <a:pt x="2060068" y="200158"/>
                </a:cubicBezTo>
                <a:cubicBezTo>
                  <a:pt x="1737476" y="175028"/>
                  <a:pt x="1568119" y="222058"/>
                  <a:pt x="1415688" y="200158"/>
                </a:cubicBezTo>
                <a:cubicBezTo>
                  <a:pt x="1263257" y="178258"/>
                  <a:pt x="947269" y="221499"/>
                  <a:pt x="771308" y="200158"/>
                </a:cubicBezTo>
                <a:cubicBezTo>
                  <a:pt x="595347" y="178817"/>
                  <a:pt x="239083" y="221594"/>
                  <a:pt x="100079" y="200158"/>
                </a:cubicBezTo>
                <a:cubicBezTo>
                  <a:pt x="43063" y="213734"/>
                  <a:pt x="9272" y="249963"/>
                  <a:pt x="0" y="300237"/>
                </a:cubicBezTo>
                <a:cubicBezTo>
                  <a:pt x="19555" y="440793"/>
                  <a:pt x="19665" y="772079"/>
                  <a:pt x="0" y="934088"/>
                </a:cubicBezTo>
                <a:cubicBezTo>
                  <a:pt x="-19665" y="1096097"/>
                  <a:pt x="4527" y="1261935"/>
                  <a:pt x="0" y="1497511"/>
                </a:cubicBezTo>
                <a:cubicBezTo>
                  <a:pt x="-4527" y="1733087"/>
                  <a:pt x="17682" y="1907376"/>
                  <a:pt x="0" y="2060934"/>
                </a:cubicBezTo>
                <a:cubicBezTo>
                  <a:pt x="-17682" y="2214492"/>
                  <a:pt x="11803" y="2422513"/>
                  <a:pt x="0" y="2647833"/>
                </a:cubicBezTo>
                <a:cubicBezTo>
                  <a:pt x="-5065" y="2695953"/>
                  <a:pt x="41869" y="2747625"/>
                  <a:pt x="100079" y="2747912"/>
                </a:cubicBezTo>
                <a:cubicBezTo>
                  <a:pt x="166178" y="2754044"/>
                  <a:pt x="204374" y="2700991"/>
                  <a:pt x="200158" y="2647833"/>
                </a:cubicBezTo>
                <a:cubicBezTo>
                  <a:pt x="195393" y="2619509"/>
                  <a:pt x="200860" y="2595890"/>
                  <a:pt x="200158" y="2547754"/>
                </a:cubicBezTo>
                <a:cubicBezTo>
                  <a:pt x="423435" y="2574652"/>
                  <a:pt x="612651" y="2556736"/>
                  <a:pt x="790840" y="2547754"/>
                </a:cubicBezTo>
                <a:cubicBezTo>
                  <a:pt x="969029" y="2538772"/>
                  <a:pt x="1262700" y="2539729"/>
                  <a:pt x="1488918" y="2547754"/>
                </a:cubicBezTo>
                <a:cubicBezTo>
                  <a:pt x="1715136" y="2555779"/>
                  <a:pt x="1861673" y="2528393"/>
                  <a:pt x="2133298" y="2547754"/>
                </a:cubicBezTo>
                <a:cubicBezTo>
                  <a:pt x="2404923" y="2567115"/>
                  <a:pt x="2528510" y="2573457"/>
                  <a:pt x="2885075" y="2547754"/>
                </a:cubicBezTo>
                <a:cubicBezTo>
                  <a:pt x="2928985" y="2542624"/>
                  <a:pt x="2994301" y="2509769"/>
                  <a:pt x="2985154" y="2447675"/>
                </a:cubicBezTo>
                <a:cubicBezTo>
                  <a:pt x="2961214" y="2233164"/>
                  <a:pt x="2990605" y="2174764"/>
                  <a:pt x="2985154" y="1931204"/>
                </a:cubicBezTo>
                <a:cubicBezTo>
                  <a:pt x="2979703" y="1687644"/>
                  <a:pt x="2999481" y="1555231"/>
                  <a:pt x="2985154" y="1367781"/>
                </a:cubicBezTo>
                <a:cubicBezTo>
                  <a:pt x="2970827" y="1180331"/>
                  <a:pt x="2992372" y="973578"/>
                  <a:pt x="2985154" y="851310"/>
                </a:cubicBezTo>
                <a:cubicBezTo>
                  <a:pt x="2977936" y="729042"/>
                  <a:pt x="2959501" y="470094"/>
                  <a:pt x="2985154" y="100079"/>
                </a:cubicBezTo>
                <a:close/>
                <a:moveTo>
                  <a:pt x="100079" y="400316"/>
                </a:moveTo>
                <a:cubicBezTo>
                  <a:pt x="153597" y="394226"/>
                  <a:pt x="196403" y="356372"/>
                  <a:pt x="200158" y="300237"/>
                </a:cubicBezTo>
                <a:cubicBezTo>
                  <a:pt x="200294" y="271004"/>
                  <a:pt x="178204" y="250765"/>
                  <a:pt x="150119" y="250198"/>
                </a:cubicBezTo>
                <a:cubicBezTo>
                  <a:pt x="119994" y="252827"/>
                  <a:pt x="98598" y="272397"/>
                  <a:pt x="100080" y="300237"/>
                </a:cubicBezTo>
                <a:cubicBezTo>
                  <a:pt x="95170" y="329954"/>
                  <a:pt x="99279" y="366608"/>
                  <a:pt x="100079" y="400316"/>
                </a:cubicBezTo>
                <a:close/>
              </a:path>
              <a:path w="2985154" h="2747912" fill="darkenLess" stroke="0" extrusionOk="0">
                <a:moveTo>
                  <a:pt x="100079" y="400316"/>
                </a:moveTo>
                <a:cubicBezTo>
                  <a:pt x="150174" y="398167"/>
                  <a:pt x="202851" y="349568"/>
                  <a:pt x="200158" y="300237"/>
                </a:cubicBezTo>
                <a:cubicBezTo>
                  <a:pt x="200045" y="278975"/>
                  <a:pt x="176952" y="250636"/>
                  <a:pt x="150119" y="250198"/>
                </a:cubicBezTo>
                <a:cubicBezTo>
                  <a:pt x="119308" y="251893"/>
                  <a:pt x="101012" y="270874"/>
                  <a:pt x="100080" y="300237"/>
                </a:cubicBezTo>
                <a:cubicBezTo>
                  <a:pt x="101083" y="334217"/>
                  <a:pt x="99753" y="365347"/>
                  <a:pt x="100079" y="400316"/>
                </a:cubicBezTo>
                <a:close/>
                <a:moveTo>
                  <a:pt x="2885075" y="200158"/>
                </a:moveTo>
                <a:cubicBezTo>
                  <a:pt x="2935440" y="202957"/>
                  <a:pt x="2991215" y="163854"/>
                  <a:pt x="2985154" y="100079"/>
                </a:cubicBezTo>
                <a:cubicBezTo>
                  <a:pt x="2979975" y="49234"/>
                  <a:pt x="2933479" y="6661"/>
                  <a:pt x="2885075" y="0"/>
                </a:cubicBezTo>
                <a:cubicBezTo>
                  <a:pt x="2828896" y="4204"/>
                  <a:pt x="2781056" y="44226"/>
                  <a:pt x="2784996" y="100079"/>
                </a:cubicBezTo>
                <a:cubicBezTo>
                  <a:pt x="2783232" y="128108"/>
                  <a:pt x="2810999" y="154584"/>
                  <a:pt x="2835035" y="150118"/>
                </a:cubicBezTo>
                <a:cubicBezTo>
                  <a:pt x="2862684" y="143807"/>
                  <a:pt x="2885814" y="132788"/>
                  <a:pt x="2885074" y="100079"/>
                </a:cubicBezTo>
                <a:cubicBezTo>
                  <a:pt x="2891040" y="138985"/>
                  <a:pt x="2882155" y="161320"/>
                  <a:pt x="2885075" y="200158"/>
                </a:cubicBezTo>
                <a:close/>
              </a:path>
              <a:path w="2985154" h="2747912" fill="none" extrusionOk="0">
                <a:moveTo>
                  <a:pt x="0" y="300237"/>
                </a:moveTo>
                <a:cubicBezTo>
                  <a:pt x="1899" y="246316"/>
                  <a:pt x="43674" y="200762"/>
                  <a:pt x="100079" y="200158"/>
                </a:cubicBezTo>
                <a:cubicBezTo>
                  <a:pt x="383950" y="175745"/>
                  <a:pt x="453254" y="214965"/>
                  <a:pt x="798157" y="200158"/>
                </a:cubicBezTo>
                <a:cubicBezTo>
                  <a:pt x="1143060" y="185351"/>
                  <a:pt x="1290252" y="191564"/>
                  <a:pt x="1415688" y="200158"/>
                </a:cubicBezTo>
                <a:cubicBezTo>
                  <a:pt x="1541124" y="208752"/>
                  <a:pt x="1898010" y="168560"/>
                  <a:pt x="2086918" y="200158"/>
                </a:cubicBezTo>
                <a:cubicBezTo>
                  <a:pt x="2275826" y="231757"/>
                  <a:pt x="2531420" y="194366"/>
                  <a:pt x="2784996" y="200158"/>
                </a:cubicBezTo>
                <a:cubicBezTo>
                  <a:pt x="2784748" y="165256"/>
                  <a:pt x="2781667" y="149726"/>
                  <a:pt x="2784996" y="100079"/>
                </a:cubicBezTo>
                <a:cubicBezTo>
                  <a:pt x="2785281" y="39647"/>
                  <a:pt x="2836028" y="1183"/>
                  <a:pt x="2885075" y="0"/>
                </a:cubicBezTo>
                <a:cubicBezTo>
                  <a:pt x="2946774" y="303"/>
                  <a:pt x="2989912" y="41509"/>
                  <a:pt x="2985154" y="100079"/>
                </a:cubicBezTo>
                <a:cubicBezTo>
                  <a:pt x="3007937" y="328927"/>
                  <a:pt x="2983360" y="472122"/>
                  <a:pt x="2985154" y="710454"/>
                </a:cubicBezTo>
                <a:cubicBezTo>
                  <a:pt x="2986948" y="948787"/>
                  <a:pt x="2980960" y="1010309"/>
                  <a:pt x="2985154" y="1226925"/>
                </a:cubicBezTo>
                <a:cubicBezTo>
                  <a:pt x="2989348" y="1443541"/>
                  <a:pt x="2964969" y="1596814"/>
                  <a:pt x="2985154" y="1743396"/>
                </a:cubicBezTo>
                <a:cubicBezTo>
                  <a:pt x="3005339" y="1889978"/>
                  <a:pt x="3001596" y="2240936"/>
                  <a:pt x="2985154" y="2447675"/>
                </a:cubicBezTo>
                <a:cubicBezTo>
                  <a:pt x="2981776" y="2500332"/>
                  <a:pt x="2940829" y="2549030"/>
                  <a:pt x="2885075" y="2547754"/>
                </a:cubicBezTo>
                <a:cubicBezTo>
                  <a:pt x="2562961" y="2545818"/>
                  <a:pt x="2437976" y="2569549"/>
                  <a:pt x="2213846" y="2547754"/>
                </a:cubicBezTo>
                <a:cubicBezTo>
                  <a:pt x="1989716" y="2525959"/>
                  <a:pt x="1873079" y="2564021"/>
                  <a:pt x="1596315" y="2547754"/>
                </a:cubicBezTo>
                <a:cubicBezTo>
                  <a:pt x="1319551" y="2531487"/>
                  <a:pt x="1200202" y="2543621"/>
                  <a:pt x="1005633" y="2547754"/>
                </a:cubicBezTo>
                <a:cubicBezTo>
                  <a:pt x="811064" y="2551887"/>
                  <a:pt x="524172" y="2531685"/>
                  <a:pt x="200158" y="2547754"/>
                </a:cubicBezTo>
                <a:cubicBezTo>
                  <a:pt x="200717" y="2578562"/>
                  <a:pt x="195253" y="2611257"/>
                  <a:pt x="200158" y="2647833"/>
                </a:cubicBezTo>
                <a:cubicBezTo>
                  <a:pt x="193958" y="2708216"/>
                  <a:pt x="149465" y="2753469"/>
                  <a:pt x="100079" y="2747912"/>
                </a:cubicBezTo>
                <a:cubicBezTo>
                  <a:pt x="45876" y="2735679"/>
                  <a:pt x="12094" y="2704529"/>
                  <a:pt x="0" y="2647833"/>
                </a:cubicBezTo>
                <a:cubicBezTo>
                  <a:pt x="24066" y="2376529"/>
                  <a:pt x="17410" y="2344053"/>
                  <a:pt x="0" y="2060934"/>
                </a:cubicBezTo>
                <a:cubicBezTo>
                  <a:pt x="-17410" y="1777815"/>
                  <a:pt x="-31648" y="1678166"/>
                  <a:pt x="0" y="1427083"/>
                </a:cubicBezTo>
                <a:cubicBezTo>
                  <a:pt x="31648" y="1176000"/>
                  <a:pt x="8590" y="977779"/>
                  <a:pt x="0" y="840184"/>
                </a:cubicBezTo>
                <a:cubicBezTo>
                  <a:pt x="-8590" y="702589"/>
                  <a:pt x="-1015" y="538146"/>
                  <a:pt x="0" y="300237"/>
                </a:cubicBezTo>
                <a:close/>
                <a:moveTo>
                  <a:pt x="2784996" y="200158"/>
                </a:moveTo>
                <a:cubicBezTo>
                  <a:pt x="2811832" y="202812"/>
                  <a:pt x="2863935" y="196342"/>
                  <a:pt x="2885075" y="200158"/>
                </a:cubicBezTo>
                <a:cubicBezTo>
                  <a:pt x="2936262" y="201469"/>
                  <a:pt x="2973193" y="155555"/>
                  <a:pt x="2985154" y="100079"/>
                </a:cubicBezTo>
                <a:moveTo>
                  <a:pt x="2885075" y="200158"/>
                </a:moveTo>
                <a:cubicBezTo>
                  <a:pt x="2883984" y="152581"/>
                  <a:pt x="2885089" y="128266"/>
                  <a:pt x="2885075" y="100079"/>
                </a:cubicBezTo>
                <a:cubicBezTo>
                  <a:pt x="2881742" y="124788"/>
                  <a:pt x="2862259" y="151369"/>
                  <a:pt x="2835036" y="150118"/>
                </a:cubicBezTo>
                <a:cubicBezTo>
                  <a:pt x="2807329" y="148687"/>
                  <a:pt x="2782693" y="127389"/>
                  <a:pt x="2784997" y="100079"/>
                </a:cubicBezTo>
                <a:moveTo>
                  <a:pt x="100079" y="400316"/>
                </a:moveTo>
                <a:cubicBezTo>
                  <a:pt x="96505" y="376429"/>
                  <a:pt x="98652" y="349831"/>
                  <a:pt x="100079" y="300237"/>
                </a:cubicBezTo>
                <a:cubicBezTo>
                  <a:pt x="100499" y="266307"/>
                  <a:pt x="123176" y="251577"/>
                  <a:pt x="150118" y="250198"/>
                </a:cubicBezTo>
                <a:cubicBezTo>
                  <a:pt x="177556" y="250974"/>
                  <a:pt x="202923" y="271225"/>
                  <a:pt x="200157" y="300237"/>
                </a:cubicBezTo>
                <a:cubicBezTo>
                  <a:pt x="198221" y="347435"/>
                  <a:pt x="153396" y="404442"/>
                  <a:pt x="100078" y="400316"/>
                </a:cubicBezTo>
                <a:cubicBezTo>
                  <a:pt x="53026" y="406698"/>
                  <a:pt x="-2909" y="357954"/>
                  <a:pt x="-1" y="300237"/>
                </a:cubicBezTo>
                <a:moveTo>
                  <a:pt x="200158" y="300237"/>
                </a:moveTo>
                <a:cubicBezTo>
                  <a:pt x="222524" y="514954"/>
                  <a:pt x="178660" y="633987"/>
                  <a:pt x="200158" y="862116"/>
                </a:cubicBezTo>
                <a:cubicBezTo>
                  <a:pt x="221656" y="1090245"/>
                  <a:pt x="193659" y="1111693"/>
                  <a:pt x="200158" y="1356570"/>
                </a:cubicBezTo>
                <a:cubicBezTo>
                  <a:pt x="206657" y="1601447"/>
                  <a:pt x="180168" y="1772913"/>
                  <a:pt x="200158" y="1918449"/>
                </a:cubicBezTo>
                <a:cubicBezTo>
                  <a:pt x="220148" y="2063985"/>
                  <a:pt x="182519" y="2255080"/>
                  <a:pt x="200158" y="2547754"/>
                </a:cubicBezTo>
              </a:path>
              <a:path w="2985154" h="2747912" fill="none" stroke="0" extrusionOk="0">
                <a:moveTo>
                  <a:pt x="0" y="300237"/>
                </a:moveTo>
                <a:cubicBezTo>
                  <a:pt x="-8875" y="246706"/>
                  <a:pt x="48761" y="209833"/>
                  <a:pt x="100079" y="200158"/>
                </a:cubicBezTo>
                <a:cubicBezTo>
                  <a:pt x="255522" y="194614"/>
                  <a:pt x="488399" y="195737"/>
                  <a:pt x="690761" y="200158"/>
                </a:cubicBezTo>
                <a:cubicBezTo>
                  <a:pt x="893123" y="204579"/>
                  <a:pt x="1143317" y="174833"/>
                  <a:pt x="1281442" y="200158"/>
                </a:cubicBezTo>
                <a:cubicBezTo>
                  <a:pt x="1419567" y="225483"/>
                  <a:pt x="1675322" y="179034"/>
                  <a:pt x="1898973" y="200158"/>
                </a:cubicBezTo>
                <a:cubicBezTo>
                  <a:pt x="2122624" y="221282"/>
                  <a:pt x="2563858" y="174100"/>
                  <a:pt x="2784996" y="200158"/>
                </a:cubicBezTo>
                <a:cubicBezTo>
                  <a:pt x="2786959" y="160552"/>
                  <a:pt x="2783363" y="125012"/>
                  <a:pt x="2784996" y="100079"/>
                </a:cubicBezTo>
                <a:cubicBezTo>
                  <a:pt x="2777599" y="46039"/>
                  <a:pt x="2832206" y="5826"/>
                  <a:pt x="2885075" y="0"/>
                </a:cubicBezTo>
                <a:cubicBezTo>
                  <a:pt x="2935955" y="908"/>
                  <a:pt x="2988133" y="44261"/>
                  <a:pt x="2985154" y="100079"/>
                </a:cubicBezTo>
                <a:cubicBezTo>
                  <a:pt x="2964672" y="325221"/>
                  <a:pt x="3003421" y="515241"/>
                  <a:pt x="2985154" y="733930"/>
                </a:cubicBezTo>
                <a:cubicBezTo>
                  <a:pt x="2966887" y="952619"/>
                  <a:pt x="3003046" y="1180297"/>
                  <a:pt x="2985154" y="1320829"/>
                </a:cubicBezTo>
                <a:cubicBezTo>
                  <a:pt x="2967262" y="1461361"/>
                  <a:pt x="3005582" y="1692245"/>
                  <a:pt x="2985154" y="1837300"/>
                </a:cubicBezTo>
                <a:cubicBezTo>
                  <a:pt x="2964726" y="1982355"/>
                  <a:pt x="2982231" y="2227693"/>
                  <a:pt x="2985154" y="2447675"/>
                </a:cubicBezTo>
                <a:cubicBezTo>
                  <a:pt x="2982660" y="2516373"/>
                  <a:pt x="2949700" y="2547551"/>
                  <a:pt x="2885075" y="2547754"/>
                </a:cubicBezTo>
                <a:cubicBezTo>
                  <a:pt x="2577389" y="2576856"/>
                  <a:pt x="2567411" y="2555949"/>
                  <a:pt x="2267544" y="2547754"/>
                </a:cubicBezTo>
                <a:cubicBezTo>
                  <a:pt x="1967677" y="2539559"/>
                  <a:pt x="1768973" y="2552066"/>
                  <a:pt x="1569466" y="2547754"/>
                </a:cubicBezTo>
                <a:cubicBezTo>
                  <a:pt x="1369959" y="2543442"/>
                  <a:pt x="1166696" y="2546892"/>
                  <a:pt x="844538" y="2547754"/>
                </a:cubicBezTo>
                <a:cubicBezTo>
                  <a:pt x="522380" y="2548616"/>
                  <a:pt x="490910" y="2556973"/>
                  <a:pt x="200158" y="2547754"/>
                </a:cubicBezTo>
                <a:cubicBezTo>
                  <a:pt x="205036" y="2589732"/>
                  <a:pt x="200494" y="2621391"/>
                  <a:pt x="200158" y="2647833"/>
                </a:cubicBezTo>
                <a:cubicBezTo>
                  <a:pt x="198483" y="2702842"/>
                  <a:pt x="151453" y="2747650"/>
                  <a:pt x="100079" y="2747912"/>
                </a:cubicBezTo>
                <a:cubicBezTo>
                  <a:pt x="41696" y="2753730"/>
                  <a:pt x="-10884" y="2709845"/>
                  <a:pt x="0" y="2647833"/>
                </a:cubicBezTo>
                <a:cubicBezTo>
                  <a:pt x="1642" y="2387831"/>
                  <a:pt x="18691" y="2250281"/>
                  <a:pt x="0" y="2037458"/>
                </a:cubicBezTo>
                <a:cubicBezTo>
                  <a:pt x="-18691" y="1824636"/>
                  <a:pt x="-28671" y="1585358"/>
                  <a:pt x="0" y="1427083"/>
                </a:cubicBezTo>
                <a:cubicBezTo>
                  <a:pt x="28671" y="1268809"/>
                  <a:pt x="-14957" y="1081050"/>
                  <a:pt x="0" y="910612"/>
                </a:cubicBezTo>
                <a:cubicBezTo>
                  <a:pt x="14957" y="740174"/>
                  <a:pt x="11367" y="447744"/>
                  <a:pt x="0" y="300237"/>
                </a:cubicBezTo>
                <a:close/>
                <a:moveTo>
                  <a:pt x="2784996" y="200158"/>
                </a:moveTo>
                <a:cubicBezTo>
                  <a:pt x="2834685" y="196713"/>
                  <a:pt x="2835750" y="204740"/>
                  <a:pt x="2885075" y="200158"/>
                </a:cubicBezTo>
                <a:cubicBezTo>
                  <a:pt x="2937873" y="198455"/>
                  <a:pt x="2992485" y="156930"/>
                  <a:pt x="2985154" y="100079"/>
                </a:cubicBezTo>
                <a:moveTo>
                  <a:pt x="2885075" y="200158"/>
                </a:moveTo>
                <a:cubicBezTo>
                  <a:pt x="2885119" y="165276"/>
                  <a:pt x="2888751" y="133142"/>
                  <a:pt x="2885075" y="100079"/>
                </a:cubicBezTo>
                <a:cubicBezTo>
                  <a:pt x="2885581" y="134084"/>
                  <a:pt x="2860995" y="146378"/>
                  <a:pt x="2835036" y="150118"/>
                </a:cubicBezTo>
                <a:cubicBezTo>
                  <a:pt x="2807709" y="149207"/>
                  <a:pt x="2790319" y="131899"/>
                  <a:pt x="2784997" y="100079"/>
                </a:cubicBezTo>
                <a:moveTo>
                  <a:pt x="100079" y="400316"/>
                </a:moveTo>
                <a:cubicBezTo>
                  <a:pt x="98229" y="365490"/>
                  <a:pt x="102398" y="347133"/>
                  <a:pt x="100079" y="300237"/>
                </a:cubicBezTo>
                <a:cubicBezTo>
                  <a:pt x="99526" y="273207"/>
                  <a:pt x="125412" y="255795"/>
                  <a:pt x="150118" y="250198"/>
                </a:cubicBezTo>
                <a:cubicBezTo>
                  <a:pt x="176231" y="248733"/>
                  <a:pt x="204354" y="273870"/>
                  <a:pt x="200157" y="300237"/>
                </a:cubicBezTo>
                <a:cubicBezTo>
                  <a:pt x="200568" y="353410"/>
                  <a:pt x="156456" y="387013"/>
                  <a:pt x="100078" y="400316"/>
                </a:cubicBezTo>
                <a:cubicBezTo>
                  <a:pt x="50709" y="410813"/>
                  <a:pt x="-769" y="351735"/>
                  <a:pt x="-1" y="300237"/>
                </a:cubicBezTo>
                <a:moveTo>
                  <a:pt x="200158" y="300237"/>
                </a:moveTo>
                <a:cubicBezTo>
                  <a:pt x="197605" y="444383"/>
                  <a:pt x="213737" y="609871"/>
                  <a:pt x="200158" y="817166"/>
                </a:cubicBezTo>
                <a:cubicBezTo>
                  <a:pt x="186579" y="1024461"/>
                  <a:pt x="220398" y="1182923"/>
                  <a:pt x="200158" y="1401520"/>
                </a:cubicBezTo>
                <a:cubicBezTo>
                  <a:pt x="179918" y="1620117"/>
                  <a:pt x="210639" y="1832794"/>
                  <a:pt x="200158" y="2008350"/>
                </a:cubicBezTo>
                <a:cubicBezTo>
                  <a:pt x="189678" y="2183906"/>
                  <a:pt x="187931" y="2373429"/>
                  <a:pt x="200158" y="2547754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Telefon iz 1980. godine.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Druga fotografija prikazuje prvo računalo iz 1973. godine.</a:t>
            </a:r>
            <a:endParaRPr lang="hr-HR" sz="24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6D11AF4A-BC63-4F42-943B-758A1729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957" y="1461153"/>
            <a:ext cx="3046876" cy="225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3836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383E4420-470E-49A9-B29F-9E8F408E8418}"/>
              </a:ext>
            </a:extLst>
          </p:cNvPr>
          <p:cNvSpPr/>
          <p:nvPr/>
        </p:nvSpPr>
        <p:spPr>
          <a:xfrm>
            <a:off x="276912" y="1253155"/>
            <a:ext cx="5152927" cy="4958497"/>
          </a:xfrm>
          <a:custGeom>
            <a:avLst/>
            <a:gdLst>
              <a:gd name="connsiteX0" fmla="*/ 5152927 w 5152927"/>
              <a:gd name="connsiteY0" fmla="*/ 180588 h 4958497"/>
              <a:gd name="connsiteX1" fmla="*/ 4972339 w 5152927"/>
              <a:gd name="connsiteY1" fmla="*/ 361176 h 4958497"/>
              <a:gd name="connsiteX2" fmla="*/ 4972339 w 5152927"/>
              <a:gd name="connsiteY2" fmla="*/ 180588 h 4958497"/>
              <a:gd name="connsiteX3" fmla="*/ 4882045 w 5152927"/>
              <a:gd name="connsiteY3" fmla="*/ 270882 h 4958497"/>
              <a:gd name="connsiteX4" fmla="*/ 4791751 w 5152927"/>
              <a:gd name="connsiteY4" fmla="*/ 180588 h 4958497"/>
              <a:gd name="connsiteX5" fmla="*/ 4791750 w 5152927"/>
              <a:gd name="connsiteY5" fmla="*/ 361177 h 4958497"/>
              <a:gd name="connsiteX6" fmla="*/ 4040789 w 5152927"/>
              <a:gd name="connsiteY6" fmla="*/ 361177 h 4958497"/>
              <a:gd name="connsiteX7" fmla="*/ 3428164 w 5152927"/>
              <a:gd name="connsiteY7" fmla="*/ 361177 h 4958497"/>
              <a:gd name="connsiteX8" fmla="*/ 2815538 w 5152927"/>
              <a:gd name="connsiteY8" fmla="*/ 361177 h 4958497"/>
              <a:gd name="connsiteX9" fmla="*/ 2064577 w 5152927"/>
              <a:gd name="connsiteY9" fmla="*/ 361177 h 4958497"/>
              <a:gd name="connsiteX10" fmla="*/ 1313616 w 5152927"/>
              <a:gd name="connsiteY10" fmla="*/ 361177 h 4958497"/>
              <a:gd name="connsiteX11" fmla="*/ 793214 w 5152927"/>
              <a:gd name="connsiteY11" fmla="*/ 361177 h 4958497"/>
              <a:gd name="connsiteX12" fmla="*/ 180588 w 5152927"/>
              <a:gd name="connsiteY12" fmla="*/ 361177 h 4958497"/>
              <a:gd name="connsiteX13" fmla="*/ 0 w 5152927"/>
              <a:gd name="connsiteY13" fmla="*/ 541765 h 4958497"/>
              <a:gd name="connsiteX14" fmla="*/ 0 w 5152927"/>
              <a:gd name="connsiteY14" fmla="*/ 1231651 h 4958497"/>
              <a:gd name="connsiteX15" fmla="*/ 0 w 5152927"/>
              <a:gd name="connsiteY15" fmla="*/ 1836815 h 4958497"/>
              <a:gd name="connsiteX16" fmla="*/ 0 w 5152927"/>
              <a:gd name="connsiteY16" fmla="*/ 2441978 h 4958497"/>
              <a:gd name="connsiteX17" fmla="*/ 0 w 5152927"/>
              <a:gd name="connsiteY17" fmla="*/ 3089503 h 4958497"/>
              <a:gd name="connsiteX18" fmla="*/ 0 w 5152927"/>
              <a:gd name="connsiteY18" fmla="*/ 3779389 h 4958497"/>
              <a:gd name="connsiteX19" fmla="*/ 0 w 5152927"/>
              <a:gd name="connsiteY19" fmla="*/ 4777909 h 4958497"/>
              <a:gd name="connsiteX20" fmla="*/ 180588 w 5152927"/>
              <a:gd name="connsiteY20" fmla="*/ 4958497 h 4958497"/>
              <a:gd name="connsiteX21" fmla="*/ 361176 w 5152927"/>
              <a:gd name="connsiteY21" fmla="*/ 4777909 h 4958497"/>
              <a:gd name="connsiteX22" fmla="*/ 361177 w 5152927"/>
              <a:gd name="connsiteY22" fmla="*/ 4597320 h 4958497"/>
              <a:gd name="connsiteX23" fmla="*/ 881580 w 5152927"/>
              <a:gd name="connsiteY23" fmla="*/ 4597320 h 4958497"/>
              <a:gd name="connsiteX24" fmla="*/ 1586429 w 5152927"/>
              <a:gd name="connsiteY24" fmla="*/ 4597320 h 4958497"/>
              <a:gd name="connsiteX25" fmla="*/ 2199054 w 5152927"/>
              <a:gd name="connsiteY25" fmla="*/ 4597320 h 4958497"/>
              <a:gd name="connsiteX26" fmla="*/ 2903903 w 5152927"/>
              <a:gd name="connsiteY26" fmla="*/ 4597320 h 4958497"/>
              <a:gd name="connsiteX27" fmla="*/ 3608753 w 5152927"/>
              <a:gd name="connsiteY27" fmla="*/ 4597320 h 4958497"/>
              <a:gd name="connsiteX28" fmla="*/ 4221378 w 5152927"/>
              <a:gd name="connsiteY28" fmla="*/ 4597320 h 4958497"/>
              <a:gd name="connsiteX29" fmla="*/ 4972339 w 5152927"/>
              <a:gd name="connsiteY29" fmla="*/ 4597320 h 4958497"/>
              <a:gd name="connsiteX30" fmla="*/ 5152927 w 5152927"/>
              <a:gd name="connsiteY30" fmla="*/ 4416732 h 4958497"/>
              <a:gd name="connsiteX31" fmla="*/ 5152927 w 5152927"/>
              <a:gd name="connsiteY31" fmla="*/ 3896291 h 4958497"/>
              <a:gd name="connsiteX32" fmla="*/ 5152927 w 5152927"/>
              <a:gd name="connsiteY32" fmla="*/ 3333489 h 4958497"/>
              <a:gd name="connsiteX33" fmla="*/ 5152927 w 5152927"/>
              <a:gd name="connsiteY33" fmla="*/ 2685965 h 4958497"/>
              <a:gd name="connsiteX34" fmla="*/ 5152927 w 5152927"/>
              <a:gd name="connsiteY34" fmla="*/ 2038440 h 4958497"/>
              <a:gd name="connsiteX35" fmla="*/ 5152927 w 5152927"/>
              <a:gd name="connsiteY35" fmla="*/ 1390915 h 4958497"/>
              <a:gd name="connsiteX36" fmla="*/ 5152927 w 5152927"/>
              <a:gd name="connsiteY36" fmla="*/ 828113 h 4958497"/>
              <a:gd name="connsiteX37" fmla="*/ 5152927 w 5152927"/>
              <a:gd name="connsiteY37" fmla="*/ 180588 h 4958497"/>
              <a:gd name="connsiteX38" fmla="*/ 180588 w 5152927"/>
              <a:gd name="connsiteY38" fmla="*/ 722354 h 4958497"/>
              <a:gd name="connsiteX39" fmla="*/ 361176 w 5152927"/>
              <a:gd name="connsiteY39" fmla="*/ 541766 h 4958497"/>
              <a:gd name="connsiteX40" fmla="*/ 270882 w 5152927"/>
              <a:gd name="connsiteY40" fmla="*/ 451472 h 4958497"/>
              <a:gd name="connsiteX41" fmla="*/ 180588 w 5152927"/>
              <a:gd name="connsiteY41" fmla="*/ 541766 h 4958497"/>
              <a:gd name="connsiteX42" fmla="*/ 180588 w 5152927"/>
              <a:gd name="connsiteY42" fmla="*/ 722354 h 4958497"/>
              <a:gd name="connsiteX0" fmla="*/ 180588 w 5152927"/>
              <a:gd name="connsiteY0" fmla="*/ 722354 h 4958497"/>
              <a:gd name="connsiteX1" fmla="*/ 361176 w 5152927"/>
              <a:gd name="connsiteY1" fmla="*/ 541766 h 4958497"/>
              <a:gd name="connsiteX2" fmla="*/ 270882 w 5152927"/>
              <a:gd name="connsiteY2" fmla="*/ 451472 h 4958497"/>
              <a:gd name="connsiteX3" fmla="*/ 180588 w 5152927"/>
              <a:gd name="connsiteY3" fmla="*/ 541766 h 4958497"/>
              <a:gd name="connsiteX4" fmla="*/ 180588 w 5152927"/>
              <a:gd name="connsiteY4" fmla="*/ 722354 h 4958497"/>
              <a:gd name="connsiteX5" fmla="*/ 4972339 w 5152927"/>
              <a:gd name="connsiteY5" fmla="*/ 361177 h 4958497"/>
              <a:gd name="connsiteX6" fmla="*/ 5152927 w 5152927"/>
              <a:gd name="connsiteY6" fmla="*/ 180589 h 4958497"/>
              <a:gd name="connsiteX7" fmla="*/ 4972339 w 5152927"/>
              <a:gd name="connsiteY7" fmla="*/ 1 h 4958497"/>
              <a:gd name="connsiteX8" fmla="*/ 4791751 w 5152927"/>
              <a:gd name="connsiteY8" fmla="*/ 180589 h 4958497"/>
              <a:gd name="connsiteX9" fmla="*/ 4882045 w 5152927"/>
              <a:gd name="connsiteY9" fmla="*/ 270883 h 4958497"/>
              <a:gd name="connsiteX10" fmla="*/ 4972339 w 5152927"/>
              <a:gd name="connsiteY10" fmla="*/ 180589 h 4958497"/>
              <a:gd name="connsiteX11" fmla="*/ 4972339 w 5152927"/>
              <a:gd name="connsiteY11" fmla="*/ 361177 h 4958497"/>
              <a:gd name="connsiteX0" fmla="*/ 0 w 5152927"/>
              <a:gd name="connsiteY0" fmla="*/ 541765 h 4958497"/>
              <a:gd name="connsiteX1" fmla="*/ 180588 w 5152927"/>
              <a:gd name="connsiteY1" fmla="*/ 361177 h 4958497"/>
              <a:gd name="connsiteX2" fmla="*/ 793214 w 5152927"/>
              <a:gd name="connsiteY2" fmla="*/ 361177 h 4958497"/>
              <a:gd name="connsiteX3" fmla="*/ 1313616 w 5152927"/>
              <a:gd name="connsiteY3" fmla="*/ 361177 h 4958497"/>
              <a:gd name="connsiteX4" fmla="*/ 1880131 w 5152927"/>
              <a:gd name="connsiteY4" fmla="*/ 361177 h 4958497"/>
              <a:gd name="connsiteX5" fmla="*/ 2446645 w 5152927"/>
              <a:gd name="connsiteY5" fmla="*/ 361177 h 4958497"/>
              <a:gd name="connsiteX6" fmla="*/ 2967047 w 5152927"/>
              <a:gd name="connsiteY6" fmla="*/ 361177 h 4958497"/>
              <a:gd name="connsiteX7" fmla="*/ 3579673 w 5152927"/>
              <a:gd name="connsiteY7" fmla="*/ 361177 h 4958497"/>
              <a:gd name="connsiteX8" fmla="*/ 4100076 w 5152927"/>
              <a:gd name="connsiteY8" fmla="*/ 361177 h 4958497"/>
              <a:gd name="connsiteX9" fmla="*/ 4791750 w 5152927"/>
              <a:gd name="connsiteY9" fmla="*/ 361177 h 4958497"/>
              <a:gd name="connsiteX10" fmla="*/ 4791750 w 5152927"/>
              <a:gd name="connsiteY10" fmla="*/ 180588 h 4958497"/>
              <a:gd name="connsiteX11" fmla="*/ 4972338 w 5152927"/>
              <a:gd name="connsiteY11" fmla="*/ 0 h 4958497"/>
              <a:gd name="connsiteX12" fmla="*/ 5152926 w 5152927"/>
              <a:gd name="connsiteY12" fmla="*/ 180588 h 4958497"/>
              <a:gd name="connsiteX13" fmla="*/ 5152927 w 5152927"/>
              <a:gd name="connsiteY13" fmla="*/ 4416732 h 4958497"/>
              <a:gd name="connsiteX14" fmla="*/ 4972339 w 5152927"/>
              <a:gd name="connsiteY14" fmla="*/ 4597320 h 4958497"/>
              <a:gd name="connsiteX15" fmla="*/ 4359713 w 5152927"/>
              <a:gd name="connsiteY15" fmla="*/ 4597320 h 4958497"/>
              <a:gd name="connsiteX16" fmla="*/ 3700976 w 5152927"/>
              <a:gd name="connsiteY16" fmla="*/ 4597320 h 4958497"/>
              <a:gd name="connsiteX17" fmla="*/ 3042238 w 5152927"/>
              <a:gd name="connsiteY17" fmla="*/ 4597320 h 4958497"/>
              <a:gd name="connsiteX18" fmla="*/ 2337389 w 5152927"/>
              <a:gd name="connsiteY18" fmla="*/ 4597320 h 4958497"/>
              <a:gd name="connsiteX19" fmla="*/ 1678652 w 5152927"/>
              <a:gd name="connsiteY19" fmla="*/ 4597320 h 4958497"/>
              <a:gd name="connsiteX20" fmla="*/ 1158249 w 5152927"/>
              <a:gd name="connsiteY20" fmla="*/ 4597320 h 4958497"/>
              <a:gd name="connsiteX21" fmla="*/ 361177 w 5152927"/>
              <a:gd name="connsiteY21" fmla="*/ 4597320 h 4958497"/>
              <a:gd name="connsiteX22" fmla="*/ 361177 w 5152927"/>
              <a:gd name="connsiteY22" fmla="*/ 4777909 h 4958497"/>
              <a:gd name="connsiteX23" fmla="*/ 180589 w 5152927"/>
              <a:gd name="connsiteY23" fmla="*/ 4958497 h 4958497"/>
              <a:gd name="connsiteX24" fmla="*/ 1 w 5152927"/>
              <a:gd name="connsiteY24" fmla="*/ 4777909 h 4958497"/>
              <a:gd name="connsiteX25" fmla="*/ 0 w 5152927"/>
              <a:gd name="connsiteY25" fmla="*/ 541765 h 4958497"/>
              <a:gd name="connsiteX26" fmla="*/ 4791750 w 5152927"/>
              <a:gd name="connsiteY26" fmla="*/ 361177 h 4958497"/>
              <a:gd name="connsiteX27" fmla="*/ 4972339 w 5152927"/>
              <a:gd name="connsiteY27" fmla="*/ 361177 h 4958497"/>
              <a:gd name="connsiteX28" fmla="*/ 5152927 w 5152927"/>
              <a:gd name="connsiteY28" fmla="*/ 180589 h 4958497"/>
              <a:gd name="connsiteX29" fmla="*/ 4972339 w 5152927"/>
              <a:gd name="connsiteY29" fmla="*/ 361177 h 4958497"/>
              <a:gd name="connsiteX30" fmla="*/ 4972339 w 5152927"/>
              <a:gd name="connsiteY30" fmla="*/ 180588 h 4958497"/>
              <a:gd name="connsiteX31" fmla="*/ 4882045 w 5152927"/>
              <a:gd name="connsiteY31" fmla="*/ 270882 h 4958497"/>
              <a:gd name="connsiteX32" fmla="*/ 4791751 w 5152927"/>
              <a:gd name="connsiteY32" fmla="*/ 180588 h 4958497"/>
              <a:gd name="connsiteX33" fmla="*/ 180588 w 5152927"/>
              <a:gd name="connsiteY33" fmla="*/ 722354 h 4958497"/>
              <a:gd name="connsiteX34" fmla="*/ 180588 w 5152927"/>
              <a:gd name="connsiteY34" fmla="*/ 541765 h 4958497"/>
              <a:gd name="connsiteX35" fmla="*/ 270882 w 5152927"/>
              <a:gd name="connsiteY35" fmla="*/ 451471 h 4958497"/>
              <a:gd name="connsiteX36" fmla="*/ 361176 w 5152927"/>
              <a:gd name="connsiteY36" fmla="*/ 541765 h 4958497"/>
              <a:gd name="connsiteX37" fmla="*/ 180588 w 5152927"/>
              <a:gd name="connsiteY37" fmla="*/ 722353 h 4958497"/>
              <a:gd name="connsiteX38" fmla="*/ 0 w 5152927"/>
              <a:gd name="connsiteY38" fmla="*/ 541765 h 4958497"/>
              <a:gd name="connsiteX39" fmla="*/ 361177 w 5152927"/>
              <a:gd name="connsiteY39" fmla="*/ 541765 h 4958497"/>
              <a:gd name="connsiteX40" fmla="*/ 361177 w 5152927"/>
              <a:gd name="connsiteY40" fmla="*/ 1136580 h 4958497"/>
              <a:gd name="connsiteX41" fmla="*/ 361177 w 5152927"/>
              <a:gd name="connsiteY41" fmla="*/ 1690839 h 4958497"/>
              <a:gd name="connsiteX42" fmla="*/ 361177 w 5152927"/>
              <a:gd name="connsiteY42" fmla="*/ 2447876 h 4958497"/>
              <a:gd name="connsiteX43" fmla="*/ 361177 w 5152927"/>
              <a:gd name="connsiteY43" fmla="*/ 3164357 h 4958497"/>
              <a:gd name="connsiteX44" fmla="*/ 361177 w 5152927"/>
              <a:gd name="connsiteY44" fmla="*/ 3718616 h 4958497"/>
              <a:gd name="connsiteX45" fmla="*/ 361177 w 5152927"/>
              <a:gd name="connsiteY45" fmla="*/ 4597320 h 495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52927" h="4958497" stroke="0" extrusionOk="0">
                <a:moveTo>
                  <a:pt x="5152927" y="180588"/>
                </a:moveTo>
                <a:cubicBezTo>
                  <a:pt x="5148300" y="277361"/>
                  <a:pt x="5072343" y="357385"/>
                  <a:pt x="4972339" y="361176"/>
                </a:cubicBezTo>
                <a:cubicBezTo>
                  <a:pt x="4968922" y="297526"/>
                  <a:pt x="4972101" y="247203"/>
                  <a:pt x="4972339" y="180588"/>
                </a:cubicBezTo>
                <a:cubicBezTo>
                  <a:pt x="4971546" y="229482"/>
                  <a:pt x="4943344" y="273979"/>
                  <a:pt x="4882045" y="270882"/>
                </a:cubicBezTo>
                <a:cubicBezTo>
                  <a:pt x="4826752" y="262345"/>
                  <a:pt x="4785940" y="223161"/>
                  <a:pt x="4791751" y="180588"/>
                </a:cubicBezTo>
                <a:cubicBezTo>
                  <a:pt x="4790452" y="235412"/>
                  <a:pt x="4798095" y="304371"/>
                  <a:pt x="4791750" y="361177"/>
                </a:cubicBezTo>
                <a:cubicBezTo>
                  <a:pt x="4448296" y="386051"/>
                  <a:pt x="4296453" y="323743"/>
                  <a:pt x="4040789" y="361177"/>
                </a:cubicBezTo>
                <a:cubicBezTo>
                  <a:pt x="3785125" y="398611"/>
                  <a:pt x="3563122" y="390972"/>
                  <a:pt x="3428164" y="361177"/>
                </a:cubicBezTo>
                <a:cubicBezTo>
                  <a:pt x="3293207" y="331382"/>
                  <a:pt x="2942443" y="381099"/>
                  <a:pt x="2815538" y="361177"/>
                </a:cubicBezTo>
                <a:cubicBezTo>
                  <a:pt x="2688633" y="341255"/>
                  <a:pt x="2313507" y="358564"/>
                  <a:pt x="2064577" y="361177"/>
                </a:cubicBezTo>
                <a:cubicBezTo>
                  <a:pt x="1815647" y="363790"/>
                  <a:pt x="1593304" y="384174"/>
                  <a:pt x="1313616" y="361177"/>
                </a:cubicBezTo>
                <a:cubicBezTo>
                  <a:pt x="1033928" y="338180"/>
                  <a:pt x="1014560" y="385700"/>
                  <a:pt x="793214" y="361177"/>
                </a:cubicBezTo>
                <a:cubicBezTo>
                  <a:pt x="571868" y="336654"/>
                  <a:pt x="422984" y="383388"/>
                  <a:pt x="180588" y="361177"/>
                </a:cubicBezTo>
                <a:cubicBezTo>
                  <a:pt x="75874" y="350996"/>
                  <a:pt x="17427" y="434011"/>
                  <a:pt x="0" y="541765"/>
                </a:cubicBezTo>
                <a:cubicBezTo>
                  <a:pt x="31513" y="731548"/>
                  <a:pt x="-25852" y="973884"/>
                  <a:pt x="0" y="1231651"/>
                </a:cubicBezTo>
                <a:cubicBezTo>
                  <a:pt x="25852" y="1489418"/>
                  <a:pt x="10137" y="1689759"/>
                  <a:pt x="0" y="1836815"/>
                </a:cubicBezTo>
                <a:cubicBezTo>
                  <a:pt x="-10137" y="1983871"/>
                  <a:pt x="3864" y="2160980"/>
                  <a:pt x="0" y="2441978"/>
                </a:cubicBezTo>
                <a:cubicBezTo>
                  <a:pt x="-3864" y="2722976"/>
                  <a:pt x="-29311" y="2909178"/>
                  <a:pt x="0" y="3089503"/>
                </a:cubicBezTo>
                <a:cubicBezTo>
                  <a:pt x="29311" y="3269829"/>
                  <a:pt x="-18552" y="3565758"/>
                  <a:pt x="0" y="3779389"/>
                </a:cubicBezTo>
                <a:cubicBezTo>
                  <a:pt x="18552" y="3993020"/>
                  <a:pt x="-1535" y="4341595"/>
                  <a:pt x="0" y="4777909"/>
                </a:cubicBezTo>
                <a:cubicBezTo>
                  <a:pt x="2589" y="4879445"/>
                  <a:pt x="81520" y="4952093"/>
                  <a:pt x="180588" y="4958497"/>
                </a:cubicBezTo>
                <a:cubicBezTo>
                  <a:pt x="258803" y="4961901"/>
                  <a:pt x="363452" y="4877715"/>
                  <a:pt x="361176" y="4777909"/>
                </a:cubicBezTo>
                <a:cubicBezTo>
                  <a:pt x="356698" y="4717944"/>
                  <a:pt x="358550" y="4662943"/>
                  <a:pt x="361177" y="4597320"/>
                </a:cubicBezTo>
                <a:cubicBezTo>
                  <a:pt x="476286" y="4607294"/>
                  <a:pt x="768513" y="4580868"/>
                  <a:pt x="881580" y="4597320"/>
                </a:cubicBezTo>
                <a:cubicBezTo>
                  <a:pt x="994647" y="4613772"/>
                  <a:pt x="1426688" y="4579922"/>
                  <a:pt x="1586429" y="4597320"/>
                </a:cubicBezTo>
                <a:cubicBezTo>
                  <a:pt x="1746170" y="4614718"/>
                  <a:pt x="1987166" y="4579290"/>
                  <a:pt x="2199054" y="4597320"/>
                </a:cubicBezTo>
                <a:cubicBezTo>
                  <a:pt x="2410943" y="4615350"/>
                  <a:pt x="2590232" y="4628697"/>
                  <a:pt x="2903903" y="4597320"/>
                </a:cubicBezTo>
                <a:cubicBezTo>
                  <a:pt x="3217574" y="4565943"/>
                  <a:pt x="3352305" y="4575812"/>
                  <a:pt x="3608753" y="4597320"/>
                </a:cubicBezTo>
                <a:cubicBezTo>
                  <a:pt x="3865201" y="4618829"/>
                  <a:pt x="3998562" y="4625015"/>
                  <a:pt x="4221378" y="4597320"/>
                </a:cubicBezTo>
                <a:cubicBezTo>
                  <a:pt x="4444194" y="4569625"/>
                  <a:pt x="4807364" y="4626786"/>
                  <a:pt x="4972339" y="4597320"/>
                </a:cubicBezTo>
                <a:cubicBezTo>
                  <a:pt x="5063333" y="4577469"/>
                  <a:pt x="5143800" y="4508238"/>
                  <a:pt x="5152927" y="4416732"/>
                </a:cubicBezTo>
                <a:cubicBezTo>
                  <a:pt x="5131240" y="4309469"/>
                  <a:pt x="5164708" y="4044428"/>
                  <a:pt x="5152927" y="3896291"/>
                </a:cubicBezTo>
                <a:cubicBezTo>
                  <a:pt x="5141146" y="3748154"/>
                  <a:pt x="5169973" y="3505445"/>
                  <a:pt x="5152927" y="3333489"/>
                </a:cubicBezTo>
                <a:cubicBezTo>
                  <a:pt x="5135881" y="3161533"/>
                  <a:pt x="5163489" y="2877288"/>
                  <a:pt x="5152927" y="2685965"/>
                </a:cubicBezTo>
                <a:cubicBezTo>
                  <a:pt x="5142365" y="2494642"/>
                  <a:pt x="5120854" y="2187440"/>
                  <a:pt x="5152927" y="2038440"/>
                </a:cubicBezTo>
                <a:cubicBezTo>
                  <a:pt x="5185000" y="1889440"/>
                  <a:pt x="5178095" y="1629485"/>
                  <a:pt x="5152927" y="1390915"/>
                </a:cubicBezTo>
                <a:cubicBezTo>
                  <a:pt x="5127759" y="1152345"/>
                  <a:pt x="5176888" y="951259"/>
                  <a:pt x="5152927" y="828113"/>
                </a:cubicBezTo>
                <a:cubicBezTo>
                  <a:pt x="5128966" y="704967"/>
                  <a:pt x="5122742" y="452498"/>
                  <a:pt x="5152927" y="180588"/>
                </a:cubicBezTo>
                <a:close/>
                <a:moveTo>
                  <a:pt x="180588" y="722354"/>
                </a:moveTo>
                <a:cubicBezTo>
                  <a:pt x="268847" y="728900"/>
                  <a:pt x="375189" y="661161"/>
                  <a:pt x="361176" y="541766"/>
                </a:cubicBezTo>
                <a:cubicBezTo>
                  <a:pt x="352017" y="499728"/>
                  <a:pt x="318387" y="453764"/>
                  <a:pt x="270882" y="451472"/>
                </a:cubicBezTo>
                <a:cubicBezTo>
                  <a:pt x="218793" y="461762"/>
                  <a:pt x="169017" y="490193"/>
                  <a:pt x="180588" y="541766"/>
                </a:cubicBezTo>
                <a:cubicBezTo>
                  <a:pt x="174964" y="617088"/>
                  <a:pt x="185498" y="641592"/>
                  <a:pt x="180588" y="722354"/>
                </a:cubicBezTo>
                <a:close/>
              </a:path>
              <a:path w="5152927" h="4958497" fill="darkenLess" stroke="0" extrusionOk="0">
                <a:moveTo>
                  <a:pt x="180588" y="722354"/>
                </a:moveTo>
                <a:cubicBezTo>
                  <a:pt x="259188" y="729008"/>
                  <a:pt x="343609" y="628791"/>
                  <a:pt x="361176" y="541766"/>
                </a:cubicBezTo>
                <a:cubicBezTo>
                  <a:pt x="363620" y="496818"/>
                  <a:pt x="320616" y="452918"/>
                  <a:pt x="270882" y="451472"/>
                </a:cubicBezTo>
                <a:cubicBezTo>
                  <a:pt x="211939" y="445470"/>
                  <a:pt x="181833" y="497687"/>
                  <a:pt x="180588" y="541766"/>
                </a:cubicBezTo>
                <a:cubicBezTo>
                  <a:pt x="175754" y="594082"/>
                  <a:pt x="180542" y="665537"/>
                  <a:pt x="180588" y="722354"/>
                </a:cubicBezTo>
                <a:close/>
                <a:moveTo>
                  <a:pt x="4972339" y="361177"/>
                </a:moveTo>
                <a:cubicBezTo>
                  <a:pt x="5071679" y="352076"/>
                  <a:pt x="5140744" y="271860"/>
                  <a:pt x="5152927" y="180589"/>
                </a:cubicBezTo>
                <a:cubicBezTo>
                  <a:pt x="5153110" y="77532"/>
                  <a:pt x="5066199" y="-8728"/>
                  <a:pt x="4972339" y="1"/>
                </a:cubicBezTo>
                <a:cubicBezTo>
                  <a:pt x="4878949" y="-3775"/>
                  <a:pt x="4796256" y="72599"/>
                  <a:pt x="4791751" y="180589"/>
                </a:cubicBezTo>
                <a:cubicBezTo>
                  <a:pt x="4784518" y="223254"/>
                  <a:pt x="4831796" y="269128"/>
                  <a:pt x="4882045" y="270883"/>
                </a:cubicBezTo>
                <a:cubicBezTo>
                  <a:pt x="4933891" y="271363"/>
                  <a:pt x="4978284" y="233719"/>
                  <a:pt x="4972339" y="180589"/>
                </a:cubicBezTo>
                <a:cubicBezTo>
                  <a:pt x="4964363" y="238143"/>
                  <a:pt x="4977510" y="309420"/>
                  <a:pt x="4972339" y="361177"/>
                </a:cubicBezTo>
                <a:close/>
              </a:path>
              <a:path w="5152927" h="4958497" fill="none" extrusionOk="0">
                <a:moveTo>
                  <a:pt x="0" y="541765"/>
                </a:moveTo>
                <a:cubicBezTo>
                  <a:pt x="-22528" y="442907"/>
                  <a:pt x="88836" y="370580"/>
                  <a:pt x="180588" y="361177"/>
                </a:cubicBezTo>
                <a:cubicBezTo>
                  <a:pt x="461862" y="355216"/>
                  <a:pt x="561217" y="344989"/>
                  <a:pt x="793214" y="361177"/>
                </a:cubicBezTo>
                <a:cubicBezTo>
                  <a:pt x="1025211" y="377365"/>
                  <a:pt x="1065487" y="385174"/>
                  <a:pt x="1313616" y="361177"/>
                </a:cubicBezTo>
                <a:cubicBezTo>
                  <a:pt x="1561745" y="337180"/>
                  <a:pt x="1673906" y="342114"/>
                  <a:pt x="1880131" y="361177"/>
                </a:cubicBezTo>
                <a:cubicBezTo>
                  <a:pt x="2086357" y="380240"/>
                  <a:pt x="2263138" y="360333"/>
                  <a:pt x="2446645" y="361177"/>
                </a:cubicBezTo>
                <a:cubicBezTo>
                  <a:pt x="2630152" y="362021"/>
                  <a:pt x="2720484" y="348495"/>
                  <a:pt x="2967047" y="361177"/>
                </a:cubicBezTo>
                <a:cubicBezTo>
                  <a:pt x="3213610" y="373859"/>
                  <a:pt x="3303131" y="377509"/>
                  <a:pt x="3579673" y="361177"/>
                </a:cubicBezTo>
                <a:cubicBezTo>
                  <a:pt x="3856215" y="344845"/>
                  <a:pt x="3962842" y="382689"/>
                  <a:pt x="4100076" y="361177"/>
                </a:cubicBezTo>
                <a:cubicBezTo>
                  <a:pt x="4237310" y="339665"/>
                  <a:pt x="4534808" y="343348"/>
                  <a:pt x="4791750" y="361177"/>
                </a:cubicBezTo>
                <a:cubicBezTo>
                  <a:pt x="4797742" y="305968"/>
                  <a:pt x="4784558" y="247602"/>
                  <a:pt x="4791750" y="180588"/>
                </a:cubicBezTo>
                <a:cubicBezTo>
                  <a:pt x="4803971" y="82291"/>
                  <a:pt x="4863087" y="-6841"/>
                  <a:pt x="4972338" y="0"/>
                </a:cubicBezTo>
                <a:cubicBezTo>
                  <a:pt x="5061237" y="-7871"/>
                  <a:pt x="5133906" y="70341"/>
                  <a:pt x="5152926" y="180588"/>
                </a:cubicBezTo>
                <a:cubicBezTo>
                  <a:pt x="5169622" y="1345120"/>
                  <a:pt x="5414660" y="2793205"/>
                  <a:pt x="5152927" y="4416732"/>
                </a:cubicBezTo>
                <a:cubicBezTo>
                  <a:pt x="5156253" y="4520956"/>
                  <a:pt x="5063139" y="4594650"/>
                  <a:pt x="4972339" y="4597320"/>
                </a:cubicBezTo>
                <a:cubicBezTo>
                  <a:pt x="4783034" y="4572268"/>
                  <a:pt x="4623952" y="4586408"/>
                  <a:pt x="4359713" y="4597320"/>
                </a:cubicBezTo>
                <a:cubicBezTo>
                  <a:pt x="4095474" y="4608232"/>
                  <a:pt x="3985958" y="4607287"/>
                  <a:pt x="3700976" y="4597320"/>
                </a:cubicBezTo>
                <a:cubicBezTo>
                  <a:pt x="3415994" y="4587353"/>
                  <a:pt x="3363872" y="4576897"/>
                  <a:pt x="3042238" y="4597320"/>
                </a:cubicBezTo>
                <a:cubicBezTo>
                  <a:pt x="2720604" y="4617743"/>
                  <a:pt x="2558635" y="4608292"/>
                  <a:pt x="2337389" y="4597320"/>
                </a:cubicBezTo>
                <a:cubicBezTo>
                  <a:pt x="2116143" y="4586348"/>
                  <a:pt x="1867945" y="4565927"/>
                  <a:pt x="1678652" y="4597320"/>
                </a:cubicBezTo>
                <a:cubicBezTo>
                  <a:pt x="1489359" y="4628713"/>
                  <a:pt x="1294391" y="4609823"/>
                  <a:pt x="1158249" y="4597320"/>
                </a:cubicBezTo>
                <a:cubicBezTo>
                  <a:pt x="1022107" y="4584817"/>
                  <a:pt x="652670" y="4629429"/>
                  <a:pt x="361177" y="4597320"/>
                </a:cubicBezTo>
                <a:cubicBezTo>
                  <a:pt x="358221" y="4677202"/>
                  <a:pt x="357387" y="4736441"/>
                  <a:pt x="361177" y="4777909"/>
                </a:cubicBezTo>
                <a:cubicBezTo>
                  <a:pt x="367555" y="4894135"/>
                  <a:pt x="293722" y="4958204"/>
                  <a:pt x="180589" y="4958497"/>
                </a:cubicBezTo>
                <a:cubicBezTo>
                  <a:pt x="85410" y="4960905"/>
                  <a:pt x="-8757" y="4891026"/>
                  <a:pt x="1" y="4777909"/>
                </a:cubicBezTo>
                <a:cubicBezTo>
                  <a:pt x="-161885" y="3676210"/>
                  <a:pt x="-124993" y="1788017"/>
                  <a:pt x="0" y="541765"/>
                </a:cubicBezTo>
                <a:close/>
                <a:moveTo>
                  <a:pt x="4791750" y="361177"/>
                </a:moveTo>
                <a:cubicBezTo>
                  <a:pt x="4840071" y="363158"/>
                  <a:pt x="4922759" y="358265"/>
                  <a:pt x="4972339" y="361177"/>
                </a:cubicBezTo>
                <a:cubicBezTo>
                  <a:pt x="5073711" y="367979"/>
                  <a:pt x="5162590" y="278409"/>
                  <a:pt x="5152927" y="180589"/>
                </a:cubicBezTo>
                <a:moveTo>
                  <a:pt x="4972339" y="361177"/>
                </a:moveTo>
                <a:cubicBezTo>
                  <a:pt x="4975488" y="293208"/>
                  <a:pt x="4970750" y="222318"/>
                  <a:pt x="4972339" y="180588"/>
                </a:cubicBezTo>
                <a:cubicBezTo>
                  <a:pt x="4962814" y="235715"/>
                  <a:pt x="4935093" y="277699"/>
                  <a:pt x="4882045" y="270882"/>
                </a:cubicBezTo>
                <a:cubicBezTo>
                  <a:pt x="4832622" y="272458"/>
                  <a:pt x="4791715" y="232012"/>
                  <a:pt x="4791751" y="180588"/>
                </a:cubicBezTo>
                <a:moveTo>
                  <a:pt x="180588" y="722354"/>
                </a:moveTo>
                <a:cubicBezTo>
                  <a:pt x="182193" y="662686"/>
                  <a:pt x="177397" y="584365"/>
                  <a:pt x="180588" y="541765"/>
                </a:cubicBezTo>
                <a:cubicBezTo>
                  <a:pt x="170858" y="487193"/>
                  <a:pt x="217368" y="445139"/>
                  <a:pt x="270882" y="451471"/>
                </a:cubicBezTo>
                <a:cubicBezTo>
                  <a:pt x="314779" y="444394"/>
                  <a:pt x="357942" y="483936"/>
                  <a:pt x="361176" y="541765"/>
                </a:cubicBezTo>
                <a:cubicBezTo>
                  <a:pt x="372964" y="647091"/>
                  <a:pt x="279708" y="718635"/>
                  <a:pt x="180588" y="722353"/>
                </a:cubicBezTo>
                <a:cubicBezTo>
                  <a:pt x="65426" y="705400"/>
                  <a:pt x="-19686" y="629187"/>
                  <a:pt x="0" y="541765"/>
                </a:cubicBezTo>
                <a:moveTo>
                  <a:pt x="361177" y="541765"/>
                </a:moveTo>
                <a:cubicBezTo>
                  <a:pt x="387516" y="774957"/>
                  <a:pt x="354171" y="932168"/>
                  <a:pt x="361177" y="1136580"/>
                </a:cubicBezTo>
                <a:cubicBezTo>
                  <a:pt x="368183" y="1340992"/>
                  <a:pt x="345382" y="1467779"/>
                  <a:pt x="361177" y="1690839"/>
                </a:cubicBezTo>
                <a:cubicBezTo>
                  <a:pt x="376972" y="1913899"/>
                  <a:pt x="384023" y="2177388"/>
                  <a:pt x="361177" y="2447876"/>
                </a:cubicBezTo>
                <a:cubicBezTo>
                  <a:pt x="338331" y="2718364"/>
                  <a:pt x="333832" y="2946975"/>
                  <a:pt x="361177" y="3164357"/>
                </a:cubicBezTo>
                <a:cubicBezTo>
                  <a:pt x="388522" y="3381739"/>
                  <a:pt x="358862" y="3593921"/>
                  <a:pt x="361177" y="3718616"/>
                </a:cubicBezTo>
                <a:cubicBezTo>
                  <a:pt x="363492" y="3843311"/>
                  <a:pt x="388378" y="4402053"/>
                  <a:pt x="361177" y="4597320"/>
                </a:cubicBezTo>
              </a:path>
              <a:path w="5152927" h="4958497" fill="none" stroke="0" extrusionOk="0">
                <a:moveTo>
                  <a:pt x="0" y="541765"/>
                </a:moveTo>
                <a:cubicBezTo>
                  <a:pt x="6398" y="446648"/>
                  <a:pt x="71657" y="374279"/>
                  <a:pt x="180588" y="361177"/>
                </a:cubicBezTo>
                <a:cubicBezTo>
                  <a:pt x="359697" y="386337"/>
                  <a:pt x="513476" y="353255"/>
                  <a:pt x="700991" y="361177"/>
                </a:cubicBezTo>
                <a:cubicBezTo>
                  <a:pt x="888506" y="369099"/>
                  <a:pt x="967235" y="376749"/>
                  <a:pt x="1221393" y="361177"/>
                </a:cubicBezTo>
                <a:cubicBezTo>
                  <a:pt x="1475551" y="345605"/>
                  <a:pt x="1631403" y="353309"/>
                  <a:pt x="1972354" y="361177"/>
                </a:cubicBezTo>
                <a:cubicBezTo>
                  <a:pt x="2313305" y="369045"/>
                  <a:pt x="2407240" y="370802"/>
                  <a:pt x="2538868" y="361177"/>
                </a:cubicBezTo>
                <a:cubicBezTo>
                  <a:pt x="2670496" y="351552"/>
                  <a:pt x="3100527" y="352198"/>
                  <a:pt x="3289829" y="361177"/>
                </a:cubicBezTo>
                <a:cubicBezTo>
                  <a:pt x="3479131" y="370156"/>
                  <a:pt x="3719037" y="341547"/>
                  <a:pt x="3856343" y="361177"/>
                </a:cubicBezTo>
                <a:cubicBezTo>
                  <a:pt x="3993649" y="380807"/>
                  <a:pt x="4406959" y="332936"/>
                  <a:pt x="4791750" y="361177"/>
                </a:cubicBezTo>
                <a:cubicBezTo>
                  <a:pt x="4783456" y="270948"/>
                  <a:pt x="4797798" y="240199"/>
                  <a:pt x="4791750" y="180588"/>
                </a:cubicBezTo>
                <a:cubicBezTo>
                  <a:pt x="4792304" y="84276"/>
                  <a:pt x="4887772" y="-10524"/>
                  <a:pt x="4972338" y="0"/>
                </a:cubicBezTo>
                <a:cubicBezTo>
                  <a:pt x="5059311" y="-15045"/>
                  <a:pt x="5165387" y="66418"/>
                  <a:pt x="5152926" y="180588"/>
                </a:cubicBezTo>
                <a:cubicBezTo>
                  <a:pt x="4947438" y="1544399"/>
                  <a:pt x="5213923" y="3324603"/>
                  <a:pt x="5152927" y="4416732"/>
                </a:cubicBezTo>
                <a:cubicBezTo>
                  <a:pt x="5152154" y="4524712"/>
                  <a:pt x="5080900" y="4579433"/>
                  <a:pt x="4972339" y="4597320"/>
                </a:cubicBezTo>
                <a:cubicBezTo>
                  <a:pt x="4823997" y="4606057"/>
                  <a:pt x="4581790" y="4623325"/>
                  <a:pt x="4313602" y="4597320"/>
                </a:cubicBezTo>
                <a:cubicBezTo>
                  <a:pt x="4045414" y="4571315"/>
                  <a:pt x="3879984" y="4601442"/>
                  <a:pt x="3747087" y="4597320"/>
                </a:cubicBezTo>
                <a:cubicBezTo>
                  <a:pt x="3614191" y="4593198"/>
                  <a:pt x="3227342" y="4578638"/>
                  <a:pt x="3088350" y="4597320"/>
                </a:cubicBezTo>
                <a:cubicBezTo>
                  <a:pt x="2949358" y="4616002"/>
                  <a:pt x="2502563" y="4610549"/>
                  <a:pt x="2337389" y="4597320"/>
                </a:cubicBezTo>
                <a:cubicBezTo>
                  <a:pt x="2172215" y="4584091"/>
                  <a:pt x="1861746" y="4611078"/>
                  <a:pt x="1724763" y="4597320"/>
                </a:cubicBezTo>
                <a:cubicBezTo>
                  <a:pt x="1587780" y="4583562"/>
                  <a:pt x="1340854" y="4608996"/>
                  <a:pt x="1158249" y="4597320"/>
                </a:cubicBezTo>
                <a:cubicBezTo>
                  <a:pt x="975644" y="4585644"/>
                  <a:pt x="630616" y="4611993"/>
                  <a:pt x="361177" y="4597320"/>
                </a:cubicBezTo>
                <a:cubicBezTo>
                  <a:pt x="363084" y="4657578"/>
                  <a:pt x="362880" y="4715740"/>
                  <a:pt x="361177" y="4777909"/>
                </a:cubicBezTo>
                <a:cubicBezTo>
                  <a:pt x="348095" y="4879912"/>
                  <a:pt x="291002" y="4951765"/>
                  <a:pt x="180589" y="4958497"/>
                </a:cubicBezTo>
                <a:cubicBezTo>
                  <a:pt x="92754" y="4942232"/>
                  <a:pt x="-5215" y="4883363"/>
                  <a:pt x="1" y="4777909"/>
                </a:cubicBezTo>
                <a:cubicBezTo>
                  <a:pt x="157645" y="3667012"/>
                  <a:pt x="-213168" y="1748730"/>
                  <a:pt x="0" y="541765"/>
                </a:cubicBezTo>
                <a:close/>
                <a:moveTo>
                  <a:pt x="4791750" y="361177"/>
                </a:moveTo>
                <a:cubicBezTo>
                  <a:pt x="4837513" y="366620"/>
                  <a:pt x="4909750" y="367981"/>
                  <a:pt x="4972339" y="361177"/>
                </a:cubicBezTo>
                <a:cubicBezTo>
                  <a:pt x="5088272" y="369359"/>
                  <a:pt x="5164844" y="273913"/>
                  <a:pt x="5152927" y="180589"/>
                </a:cubicBezTo>
                <a:moveTo>
                  <a:pt x="4972339" y="361177"/>
                </a:moveTo>
                <a:cubicBezTo>
                  <a:pt x="4974233" y="315105"/>
                  <a:pt x="4980609" y="264863"/>
                  <a:pt x="4972339" y="180588"/>
                </a:cubicBezTo>
                <a:cubicBezTo>
                  <a:pt x="4981833" y="231820"/>
                  <a:pt x="4932773" y="274856"/>
                  <a:pt x="4882045" y="270882"/>
                </a:cubicBezTo>
                <a:cubicBezTo>
                  <a:pt x="4828870" y="273813"/>
                  <a:pt x="4791425" y="228199"/>
                  <a:pt x="4791751" y="180588"/>
                </a:cubicBezTo>
                <a:moveTo>
                  <a:pt x="180588" y="722354"/>
                </a:moveTo>
                <a:cubicBezTo>
                  <a:pt x="177280" y="681788"/>
                  <a:pt x="179087" y="611451"/>
                  <a:pt x="180588" y="541765"/>
                </a:cubicBezTo>
                <a:cubicBezTo>
                  <a:pt x="177037" y="484633"/>
                  <a:pt x="215495" y="452935"/>
                  <a:pt x="270882" y="451471"/>
                </a:cubicBezTo>
                <a:cubicBezTo>
                  <a:pt x="317964" y="461248"/>
                  <a:pt x="356786" y="483892"/>
                  <a:pt x="361176" y="541765"/>
                </a:cubicBezTo>
                <a:cubicBezTo>
                  <a:pt x="359335" y="639353"/>
                  <a:pt x="271861" y="728801"/>
                  <a:pt x="180588" y="722353"/>
                </a:cubicBezTo>
                <a:cubicBezTo>
                  <a:pt x="72957" y="719039"/>
                  <a:pt x="-5117" y="658909"/>
                  <a:pt x="0" y="541765"/>
                </a:cubicBezTo>
                <a:moveTo>
                  <a:pt x="361177" y="541765"/>
                </a:moveTo>
                <a:cubicBezTo>
                  <a:pt x="337943" y="766635"/>
                  <a:pt x="371828" y="985025"/>
                  <a:pt x="361177" y="1136580"/>
                </a:cubicBezTo>
                <a:cubicBezTo>
                  <a:pt x="350526" y="1288135"/>
                  <a:pt x="379684" y="1710122"/>
                  <a:pt x="361177" y="1893617"/>
                </a:cubicBezTo>
                <a:cubicBezTo>
                  <a:pt x="342670" y="2077112"/>
                  <a:pt x="381824" y="2313469"/>
                  <a:pt x="361177" y="2447876"/>
                </a:cubicBezTo>
                <a:cubicBezTo>
                  <a:pt x="340530" y="2582283"/>
                  <a:pt x="351054" y="2921181"/>
                  <a:pt x="361177" y="3204913"/>
                </a:cubicBezTo>
                <a:cubicBezTo>
                  <a:pt x="371300" y="3488645"/>
                  <a:pt x="376182" y="3565069"/>
                  <a:pt x="361177" y="3880839"/>
                </a:cubicBezTo>
                <a:cubicBezTo>
                  <a:pt x="346172" y="4196609"/>
                  <a:pt x="389147" y="4409194"/>
                  <a:pt x="361177" y="459732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Robotsko vozilo </a:t>
            </a:r>
            <a:r>
              <a:rPr lang="hr-HR" sz="2400" b="1" i="1" dirty="0" err="1">
                <a:solidFill>
                  <a:schemeClr val="tx1"/>
                </a:solidFill>
                <a:effectLst/>
              </a:rPr>
              <a:t>Curiosity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američke svemirske agencije NASA-e na Marsu.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Curiosity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putuje Marsom još od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2012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 godine i dosad je prešao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nešto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više od 20 kilometara.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Svojim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instrumentima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može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analizirati svojstva atmosfere, prikupljati uzorke tla i stijenja te ih analizirati.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6D23BD47-64CC-4E34-B056-27358DAA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3790" y="1385740"/>
            <a:ext cx="6426051" cy="505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40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989724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>
            <a:normAutofit fontScale="90000"/>
          </a:bodyPr>
          <a:lstStyle/>
          <a:p>
            <a:pPr algn="l"/>
            <a:r>
              <a:rPr lang="hr-HR" b="1" i="0" dirty="0">
                <a:effectLst/>
              </a:rPr>
              <a:t>Moderni mediji </a:t>
            </a:r>
            <a:r>
              <a:rPr lang="hr-HR" b="1" i="0" dirty="0" smtClean="0">
                <a:effectLst/>
              </a:rPr>
              <a:t>– prijenos </a:t>
            </a:r>
            <a:r>
              <a:rPr lang="hr-HR" b="1" i="0" dirty="0">
                <a:effectLst/>
              </a:rPr>
              <a:t>slike, zvuka i informacija</a:t>
            </a:r>
          </a:p>
        </p:txBody>
      </p:sp>
    </p:spTree>
    <p:extLst>
      <p:ext uri="{BB962C8B-B14F-4D97-AF65-F5344CB8AC3E}">
        <p14:creationId xmlns:p14="http://schemas.microsoft.com/office/powerpoint/2010/main" xmlns="" val="325416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36621239"/>
              </p:ext>
            </p:extLst>
          </p:nvPr>
        </p:nvGraphicFramePr>
        <p:xfrm>
          <a:off x="518473" y="1385740"/>
          <a:ext cx="10765412" cy="5123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75030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6E11D81-DD17-43B9-8FD8-2E414C7E3365}"/>
              </a:ext>
            </a:extLst>
          </p:cNvPr>
          <p:cNvSpPr/>
          <p:nvPr/>
        </p:nvSpPr>
        <p:spPr>
          <a:xfrm>
            <a:off x="8342721" y="2366128"/>
            <a:ext cx="3280527" cy="4246774"/>
          </a:xfrm>
          <a:custGeom>
            <a:avLst/>
            <a:gdLst>
              <a:gd name="connsiteX0" fmla="*/ 3280527 w 3280527"/>
              <a:gd name="connsiteY0" fmla="*/ 119477 h 4246774"/>
              <a:gd name="connsiteX1" fmla="*/ 3161050 w 3280527"/>
              <a:gd name="connsiteY1" fmla="*/ 238954 h 4246774"/>
              <a:gd name="connsiteX2" fmla="*/ 3161050 w 3280527"/>
              <a:gd name="connsiteY2" fmla="*/ 119477 h 4246774"/>
              <a:gd name="connsiteX3" fmla="*/ 3101312 w 3280527"/>
              <a:gd name="connsiteY3" fmla="*/ 179215 h 4246774"/>
              <a:gd name="connsiteX4" fmla="*/ 3041574 w 3280527"/>
              <a:gd name="connsiteY4" fmla="*/ 119477 h 4246774"/>
              <a:gd name="connsiteX5" fmla="*/ 3041573 w 3280527"/>
              <a:gd name="connsiteY5" fmla="*/ 238954 h 4246774"/>
              <a:gd name="connsiteX6" fmla="*/ 2398712 w 3280527"/>
              <a:gd name="connsiteY6" fmla="*/ 238954 h 4246774"/>
              <a:gd name="connsiteX7" fmla="*/ 1843514 w 3280527"/>
              <a:gd name="connsiteY7" fmla="*/ 238954 h 4246774"/>
              <a:gd name="connsiteX8" fmla="*/ 1288315 w 3280527"/>
              <a:gd name="connsiteY8" fmla="*/ 238954 h 4246774"/>
              <a:gd name="connsiteX9" fmla="*/ 645454 w 3280527"/>
              <a:gd name="connsiteY9" fmla="*/ 238954 h 4246774"/>
              <a:gd name="connsiteX10" fmla="*/ 119477 w 3280527"/>
              <a:gd name="connsiteY10" fmla="*/ 238954 h 4246774"/>
              <a:gd name="connsiteX11" fmla="*/ 0 w 3280527"/>
              <a:gd name="connsiteY11" fmla="*/ 358431 h 4246774"/>
              <a:gd name="connsiteX12" fmla="*/ 0 w 3280527"/>
              <a:gd name="connsiteY12" fmla="*/ 911198 h 4246774"/>
              <a:gd name="connsiteX13" fmla="*/ 0 w 3280527"/>
              <a:gd name="connsiteY13" fmla="*/ 1501654 h 4246774"/>
              <a:gd name="connsiteX14" fmla="*/ 0 w 3280527"/>
              <a:gd name="connsiteY14" fmla="*/ 2016732 h 4246774"/>
              <a:gd name="connsiteX15" fmla="*/ 0 w 3280527"/>
              <a:gd name="connsiteY15" fmla="*/ 2644876 h 4246774"/>
              <a:gd name="connsiteX16" fmla="*/ 0 w 3280527"/>
              <a:gd name="connsiteY16" fmla="*/ 3273021 h 4246774"/>
              <a:gd name="connsiteX17" fmla="*/ 0 w 3280527"/>
              <a:gd name="connsiteY17" fmla="*/ 4127297 h 4246774"/>
              <a:gd name="connsiteX18" fmla="*/ 119477 w 3280527"/>
              <a:gd name="connsiteY18" fmla="*/ 4246774 h 4246774"/>
              <a:gd name="connsiteX19" fmla="*/ 238954 w 3280527"/>
              <a:gd name="connsiteY19" fmla="*/ 4127297 h 4246774"/>
              <a:gd name="connsiteX20" fmla="*/ 238954 w 3280527"/>
              <a:gd name="connsiteY20" fmla="*/ 4007820 h 4246774"/>
              <a:gd name="connsiteX21" fmla="*/ 794152 w 3280527"/>
              <a:gd name="connsiteY21" fmla="*/ 4007820 h 4246774"/>
              <a:gd name="connsiteX22" fmla="*/ 1290909 w 3280527"/>
              <a:gd name="connsiteY22" fmla="*/ 4007820 h 4246774"/>
              <a:gd name="connsiteX23" fmla="*/ 1904549 w 3280527"/>
              <a:gd name="connsiteY23" fmla="*/ 4007820 h 4246774"/>
              <a:gd name="connsiteX24" fmla="*/ 2518189 w 3280527"/>
              <a:gd name="connsiteY24" fmla="*/ 4007820 h 4246774"/>
              <a:gd name="connsiteX25" fmla="*/ 3161050 w 3280527"/>
              <a:gd name="connsiteY25" fmla="*/ 4007820 h 4246774"/>
              <a:gd name="connsiteX26" fmla="*/ 3280527 w 3280527"/>
              <a:gd name="connsiteY26" fmla="*/ 3888343 h 4246774"/>
              <a:gd name="connsiteX27" fmla="*/ 3280527 w 3280527"/>
              <a:gd name="connsiteY27" fmla="*/ 3373265 h 4246774"/>
              <a:gd name="connsiteX28" fmla="*/ 3280527 w 3280527"/>
              <a:gd name="connsiteY28" fmla="*/ 2669743 h 4246774"/>
              <a:gd name="connsiteX29" fmla="*/ 3280527 w 3280527"/>
              <a:gd name="connsiteY29" fmla="*/ 2003910 h 4246774"/>
              <a:gd name="connsiteX30" fmla="*/ 3280527 w 3280527"/>
              <a:gd name="connsiteY30" fmla="*/ 1451143 h 4246774"/>
              <a:gd name="connsiteX31" fmla="*/ 3280527 w 3280527"/>
              <a:gd name="connsiteY31" fmla="*/ 898376 h 4246774"/>
              <a:gd name="connsiteX32" fmla="*/ 3280527 w 3280527"/>
              <a:gd name="connsiteY32" fmla="*/ 119477 h 4246774"/>
              <a:gd name="connsiteX33" fmla="*/ 119477 w 3280527"/>
              <a:gd name="connsiteY33" fmla="*/ 477907 h 4246774"/>
              <a:gd name="connsiteX34" fmla="*/ 238954 w 3280527"/>
              <a:gd name="connsiteY34" fmla="*/ 358430 h 4246774"/>
              <a:gd name="connsiteX35" fmla="*/ 179216 w 3280527"/>
              <a:gd name="connsiteY35" fmla="*/ 298692 h 4246774"/>
              <a:gd name="connsiteX36" fmla="*/ 119478 w 3280527"/>
              <a:gd name="connsiteY36" fmla="*/ 358430 h 4246774"/>
              <a:gd name="connsiteX37" fmla="*/ 119477 w 3280527"/>
              <a:gd name="connsiteY37" fmla="*/ 477907 h 4246774"/>
              <a:gd name="connsiteX0" fmla="*/ 119477 w 3280527"/>
              <a:gd name="connsiteY0" fmla="*/ 477907 h 4246774"/>
              <a:gd name="connsiteX1" fmla="*/ 238954 w 3280527"/>
              <a:gd name="connsiteY1" fmla="*/ 358430 h 4246774"/>
              <a:gd name="connsiteX2" fmla="*/ 179216 w 3280527"/>
              <a:gd name="connsiteY2" fmla="*/ 298692 h 4246774"/>
              <a:gd name="connsiteX3" fmla="*/ 119478 w 3280527"/>
              <a:gd name="connsiteY3" fmla="*/ 358430 h 4246774"/>
              <a:gd name="connsiteX4" fmla="*/ 119477 w 3280527"/>
              <a:gd name="connsiteY4" fmla="*/ 477907 h 4246774"/>
              <a:gd name="connsiteX5" fmla="*/ 3161050 w 3280527"/>
              <a:gd name="connsiteY5" fmla="*/ 238954 h 4246774"/>
              <a:gd name="connsiteX6" fmla="*/ 3280527 w 3280527"/>
              <a:gd name="connsiteY6" fmla="*/ 119477 h 4246774"/>
              <a:gd name="connsiteX7" fmla="*/ 3161050 w 3280527"/>
              <a:gd name="connsiteY7" fmla="*/ 0 h 4246774"/>
              <a:gd name="connsiteX8" fmla="*/ 3041573 w 3280527"/>
              <a:gd name="connsiteY8" fmla="*/ 119477 h 4246774"/>
              <a:gd name="connsiteX9" fmla="*/ 3101311 w 3280527"/>
              <a:gd name="connsiteY9" fmla="*/ 179215 h 4246774"/>
              <a:gd name="connsiteX10" fmla="*/ 3161049 w 3280527"/>
              <a:gd name="connsiteY10" fmla="*/ 119477 h 4246774"/>
              <a:gd name="connsiteX11" fmla="*/ 3161050 w 3280527"/>
              <a:gd name="connsiteY11" fmla="*/ 238954 h 4246774"/>
              <a:gd name="connsiteX0" fmla="*/ 0 w 3280527"/>
              <a:gd name="connsiteY0" fmla="*/ 358430 h 4246774"/>
              <a:gd name="connsiteX1" fmla="*/ 119477 w 3280527"/>
              <a:gd name="connsiteY1" fmla="*/ 238953 h 4246774"/>
              <a:gd name="connsiteX2" fmla="*/ 645454 w 3280527"/>
              <a:gd name="connsiteY2" fmla="*/ 238953 h 4246774"/>
              <a:gd name="connsiteX3" fmla="*/ 1171432 w 3280527"/>
              <a:gd name="connsiteY3" fmla="*/ 238953 h 4246774"/>
              <a:gd name="connsiteX4" fmla="*/ 1697409 w 3280527"/>
              <a:gd name="connsiteY4" fmla="*/ 238954 h 4246774"/>
              <a:gd name="connsiteX5" fmla="*/ 2194165 w 3280527"/>
              <a:gd name="connsiteY5" fmla="*/ 238954 h 4246774"/>
              <a:gd name="connsiteX6" fmla="*/ 3041573 w 3280527"/>
              <a:gd name="connsiteY6" fmla="*/ 238954 h 4246774"/>
              <a:gd name="connsiteX7" fmla="*/ 3041573 w 3280527"/>
              <a:gd name="connsiteY7" fmla="*/ 119477 h 4246774"/>
              <a:gd name="connsiteX8" fmla="*/ 3161050 w 3280527"/>
              <a:gd name="connsiteY8" fmla="*/ 0 h 4246774"/>
              <a:gd name="connsiteX9" fmla="*/ 3280527 w 3280527"/>
              <a:gd name="connsiteY9" fmla="*/ 119477 h 4246774"/>
              <a:gd name="connsiteX10" fmla="*/ 3280527 w 3280527"/>
              <a:gd name="connsiteY10" fmla="*/ 747621 h 4246774"/>
              <a:gd name="connsiteX11" fmla="*/ 3280527 w 3280527"/>
              <a:gd name="connsiteY11" fmla="*/ 1451143 h 4246774"/>
              <a:gd name="connsiteX12" fmla="*/ 3280527 w 3280527"/>
              <a:gd name="connsiteY12" fmla="*/ 2079288 h 4246774"/>
              <a:gd name="connsiteX13" fmla="*/ 3280527 w 3280527"/>
              <a:gd name="connsiteY13" fmla="*/ 2745121 h 4246774"/>
              <a:gd name="connsiteX14" fmla="*/ 3280527 w 3280527"/>
              <a:gd name="connsiteY14" fmla="*/ 3335577 h 4246774"/>
              <a:gd name="connsiteX15" fmla="*/ 3280527 w 3280527"/>
              <a:gd name="connsiteY15" fmla="*/ 3888344 h 4246774"/>
              <a:gd name="connsiteX16" fmla="*/ 3161050 w 3280527"/>
              <a:gd name="connsiteY16" fmla="*/ 4007821 h 4246774"/>
              <a:gd name="connsiteX17" fmla="*/ 2664294 w 3280527"/>
              <a:gd name="connsiteY17" fmla="*/ 4007821 h 4246774"/>
              <a:gd name="connsiteX18" fmla="*/ 2079874 w 3280527"/>
              <a:gd name="connsiteY18" fmla="*/ 4007821 h 4246774"/>
              <a:gd name="connsiteX19" fmla="*/ 1495455 w 3280527"/>
              <a:gd name="connsiteY19" fmla="*/ 4007820 h 4246774"/>
              <a:gd name="connsiteX20" fmla="*/ 852594 w 3280527"/>
              <a:gd name="connsiteY20" fmla="*/ 4007820 h 4246774"/>
              <a:gd name="connsiteX21" fmla="*/ 238954 w 3280527"/>
              <a:gd name="connsiteY21" fmla="*/ 4007820 h 4246774"/>
              <a:gd name="connsiteX22" fmla="*/ 238954 w 3280527"/>
              <a:gd name="connsiteY22" fmla="*/ 4127297 h 4246774"/>
              <a:gd name="connsiteX23" fmla="*/ 119477 w 3280527"/>
              <a:gd name="connsiteY23" fmla="*/ 4246774 h 4246774"/>
              <a:gd name="connsiteX24" fmla="*/ 0 w 3280527"/>
              <a:gd name="connsiteY24" fmla="*/ 4127297 h 4246774"/>
              <a:gd name="connsiteX25" fmla="*/ 0 w 3280527"/>
              <a:gd name="connsiteY25" fmla="*/ 3423775 h 4246774"/>
              <a:gd name="connsiteX26" fmla="*/ 0 w 3280527"/>
              <a:gd name="connsiteY26" fmla="*/ 2795631 h 4246774"/>
              <a:gd name="connsiteX27" fmla="*/ 0 w 3280527"/>
              <a:gd name="connsiteY27" fmla="*/ 2280552 h 4246774"/>
              <a:gd name="connsiteX28" fmla="*/ 0 w 3280527"/>
              <a:gd name="connsiteY28" fmla="*/ 1652408 h 4246774"/>
              <a:gd name="connsiteX29" fmla="*/ 0 w 3280527"/>
              <a:gd name="connsiteY29" fmla="*/ 1024263 h 4246774"/>
              <a:gd name="connsiteX30" fmla="*/ 0 w 3280527"/>
              <a:gd name="connsiteY30" fmla="*/ 358430 h 4246774"/>
              <a:gd name="connsiteX31" fmla="*/ 3041573 w 3280527"/>
              <a:gd name="connsiteY31" fmla="*/ 238954 h 4246774"/>
              <a:gd name="connsiteX32" fmla="*/ 3161050 w 3280527"/>
              <a:gd name="connsiteY32" fmla="*/ 238954 h 4246774"/>
              <a:gd name="connsiteX33" fmla="*/ 3280527 w 3280527"/>
              <a:gd name="connsiteY33" fmla="*/ 119477 h 4246774"/>
              <a:gd name="connsiteX34" fmla="*/ 3161050 w 3280527"/>
              <a:gd name="connsiteY34" fmla="*/ 238954 h 4246774"/>
              <a:gd name="connsiteX35" fmla="*/ 3161050 w 3280527"/>
              <a:gd name="connsiteY35" fmla="*/ 119477 h 4246774"/>
              <a:gd name="connsiteX36" fmla="*/ 3101312 w 3280527"/>
              <a:gd name="connsiteY36" fmla="*/ 179215 h 4246774"/>
              <a:gd name="connsiteX37" fmla="*/ 3041574 w 3280527"/>
              <a:gd name="connsiteY37" fmla="*/ 119477 h 4246774"/>
              <a:gd name="connsiteX38" fmla="*/ 119477 w 3280527"/>
              <a:gd name="connsiteY38" fmla="*/ 477907 h 4246774"/>
              <a:gd name="connsiteX39" fmla="*/ 119477 w 3280527"/>
              <a:gd name="connsiteY39" fmla="*/ 358430 h 4246774"/>
              <a:gd name="connsiteX40" fmla="*/ 179215 w 3280527"/>
              <a:gd name="connsiteY40" fmla="*/ 298692 h 4246774"/>
              <a:gd name="connsiteX41" fmla="*/ 238953 w 3280527"/>
              <a:gd name="connsiteY41" fmla="*/ 358430 h 4246774"/>
              <a:gd name="connsiteX42" fmla="*/ 119476 w 3280527"/>
              <a:gd name="connsiteY42" fmla="*/ 477907 h 4246774"/>
              <a:gd name="connsiteX43" fmla="*/ -1 w 3280527"/>
              <a:gd name="connsiteY43" fmla="*/ 358430 h 4246774"/>
              <a:gd name="connsiteX44" fmla="*/ 238954 w 3280527"/>
              <a:gd name="connsiteY44" fmla="*/ 358430 h 4246774"/>
              <a:gd name="connsiteX45" fmla="*/ 238954 w 3280527"/>
              <a:gd name="connsiteY45" fmla="*/ 930168 h 4246774"/>
              <a:gd name="connsiteX46" fmla="*/ 238954 w 3280527"/>
              <a:gd name="connsiteY46" fmla="*/ 1428918 h 4246774"/>
              <a:gd name="connsiteX47" fmla="*/ 238954 w 3280527"/>
              <a:gd name="connsiteY47" fmla="*/ 2073643 h 4246774"/>
              <a:gd name="connsiteX48" fmla="*/ 238954 w 3280527"/>
              <a:gd name="connsiteY48" fmla="*/ 2754863 h 4246774"/>
              <a:gd name="connsiteX49" fmla="*/ 238954 w 3280527"/>
              <a:gd name="connsiteY49" fmla="*/ 3290107 h 4246774"/>
              <a:gd name="connsiteX50" fmla="*/ 238954 w 3280527"/>
              <a:gd name="connsiteY50" fmla="*/ 4007820 h 424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80527" h="4246774" stroke="0" extrusionOk="0">
                <a:moveTo>
                  <a:pt x="3280527" y="119477"/>
                </a:moveTo>
                <a:cubicBezTo>
                  <a:pt x="3267317" y="177004"/>
                  <a:pt x="3227161" y="237169"/>
                  <a:pt x="3161050" y="238954"/>
                </a:cubicBezTo>
                <a:cubicBezTo>
                  <a:pt x="3165458" y="194827"/>
                  <a:pt x="3159444" y="144993"/>
                  <a:pt x="3161050" y="119477"/>
                </a:cubicBezTo>
                <a:cubicBezTo>
                  <a:pt x="3159255" y="150263"/>
                  <a:pt x="3138982" y="180483"/>
                  <a:pt x="3101312" y="179215"/>
                </a:cubicBezTo>
                <a:cubicBezTo>
                  <a:pt x="3067720" y="178271"/>
                  <a:pt x="3036886" y="146584"/>
                  <a:pt x="3041574" y="119477"/>
                </a:cubicBezTo>
                <a:cubicBezTo>
                  <a:pt x="3040910" y="156556"/>
                  <a:pt x="3044011" y="200431"/>
                  <a:pt x="3041573" y="238954"/>
                </a:cubicBezTo>
                <a:cubicBezTo>
                  <a:pt x="2799113" y="242320"/>
                  <a:pt x="2660123" y="244929"/>
                  <a:pt x="2398712" y="238954"/>
                </a:cubicBezTo>
                <a:cubicBezTo>
                  <a:pt x="2137301" y="232979"/>
                  <a:pt x="2001301" y="230253"/>
                  <a:pt x="1843514" y="238954"/>
                </a:cubicBezTo>
                <a:cubicBezTo>
                  <a:pt x="1685727" y="247655"/>
                  <a:pt x="1481165" y="223610"/>
                  <a:pt x="1288315" y="238954"/>
                </a:cubicBezTo>
                <a:cubicBezTo>
                  <a:pt x="1095465" y="254298"/>
                  <a:pt x="931079" y="268786"/>
                  <a:pt x="645454" y="238954"/>
                </a:cubicBezTo>
                <a:cubicBezTo>
                  <a:pt x="359829" y="209122"/>
                  <a:pt x="295076" y="257110"/>
                  <a:pt x="119477" y="238954"/>
                </a:cubicBezTo>
                <a:cubicBezTo>
                  <a:pt x="62008" y="227452"/>
                  <a:pt x="-10606" y="300869"/>
                  <a:pt x="0" y="358431"/>
                </a:cubicBezTo>
                <a:cubicBezTo>
                  <a:pt x="-23991" y="504756"/>
                  <a:pt x="14978" y="718785"/>
                  <a:pt x="0" y="911198"/>
                </a:cubicBezTo>
                <a:cubicBezTo>
                  <a:pt x="-14978" y="1103611"/>
                  <a:pt x="22542" y="1340159"/>
                  <a:pt x="0" y="1501654"/>
                </a:cubicBezTo>
                <a:cubicBezTo>
                  <a:pt x="-22542" y="1663149"/>
                  <a:pt x="-15094" y="1879612"/>
                  <a:pt x="0" y="2016732"/>
                </a:cubicBezTo>
                <a:cubicBezTo>
                  <a:pt x="15094" y="2153852"/>
                  <a:pt x="-28359" y="2376260"/>
                  <a:pt x="0" y="2644876"/>
                </a:cubicBezTo>
                <a:cubicBezTo>
                  <a:pt x="28359" y="2913492"/>
                  <a:pt x="-28868" y="3102887"/>
                  <a:pt x="0" y="3273021"/>
                </a:cubicBezTo>
                <a:cubicBezTo>
                  <a:pt x="28868" y="3443155"/>
                  <a:pt x="2470" y="3785140"/>
                  <a:pt x="0" y="4127297"/>
                </a:cubicBezTo>
                <a:cubicBezTo>
                  <a:pt x="-5377" y="4201306"/>
                  <a:pt x="56190" y="4231112"/>
                  <a:pt x="119477" y="4246774"/>
                </a:cubicBezTo>
                <a:cubicBezTo>
                  <a:pt x="189771" y="4257417"/>
                  <a:pt x="245781" y="4198027"/>
                  <a:pt x="238954" y="4127297"/>
                </a:cubicBezTo>
                <a:cubicBezTo>
                  <a:pt x="237837" y="4077713"/>
                  <a:pt x="243980" y="4046610"/>
                  <a:pt x="238954" y="4007820"/>
                </a:cubicBezTo>
                <a:cubicBezTo>
                  <a:pt x="441074" y="4005409"/>
                  <a:pt x="670119" y="4021428"/>
                  <a:pt x="794152" y="4007820"/>
                </a:cubicBezTo>
                <a:cubicBezTo>
                  <a:pt x="918185" y="3994212"/>
                  <a:pt x="1188599" y="4004372"/>
                  <a:pt x="1290909" y="4007820"/>
                </a:cubicBezTo>
                <a:cubicBezTo>
                  <a:pt x="1393219" y="4011268"/>
                  <a:pt x="1597870" y="4018594"/>
                  <a:pt x="1904549" y="4007820"/>
                </a:cubicBezTo>
                <a:cubicBezTo>
                  <a:pt x="2211228" y="3997046"/>
                  <a:pt x="2213346" y="4027406"/>
                  <a:pt x="2518189" y="4007820"/>
                </a:cubicBezTo>
                <a:cubicBezTo>
                  <a:pt x="2823032" y="3988234"/>
                  <a:pt x="2905509" y="4037813"/>
                  <a:pt x="3161050" y="4007820"/>
                </a:cubicBezTo>
                <a:cubicBezTo>
                  <a:pt x="3224815" y="4010775"/>
                  <a:pt x="3275988" y="3943839"/>
                  <a:pt x="3280527" y="3888343"/>
                </a:cubicBezTo>
                <a:cubicBezTo>
                  <a:pt x="3271832" y="3773799"/>
                  <a:pt x="3291410" y="3500407"/>
                  <a:pt x="3280527" y="3373265"/>
                </a:cubicBezTo>
                <a:cubicBezTo>
                  <a:pt x="3269644" y="3246123"/>
                  <a:pt x="3269788" y="2875122"/>
                  <a:pt x="3280527" y="2669743"/>
                </a:cubicBezTo>
                <a:cubicBezTo>
                  <a:pt x="3291266" y="2464364"/>
                  <a:pt x="3298098" y="2146683"/>
                  <a:pt x="3280527" y="2003910"/>
                </a:cubicBezTo>
                <a:cubicBezTo>
                  <a:pt x="3262956" y="1861137"/>
                  <a:pt x="3292441" y="1660865"/>
                  <a:pt x="3280527" y="1451143"/>
                </a:cubicBezTo>
                <a:cubicBezTo>
                  <a:pt x="3268613" y="1241421"/>
                  <a:pt x="3271466" y="1064426"/>
                  <a:pt x="3280527" y="898376"/>
                </a:cubicBezTo>
                <a:cubicBezTo>
                  <a:pt x="3289588" y="732326"/>
                  <a:pt x="3283474" y="305363"/>
                  <a:pt x="3280527" y="119477"/>
                </a:cubicBezTo>
                <a:close/>
                <a:moveTo>
                  <a:pt x="119477" y="477907"/>
                </a:moveTo>
                <a:cubicBezTo>
                  <a:pt x="186890" y="474757"/>
                  <a:pt x="238788" y="433797"/>
                  <a:pt x="238954" y="358430"/>
                </a:cubicBezTo>
                <a:cubicBezTo>
                  <a:pt x="237641" y="326153"/>
                  <a:pt x="207710" y="301094"/>
                  <a:pt x="179216" y="298692"/>
                </a:cubicBezTo>
                <a:cubicBezTo>
                  <a:pt x="148955" y="293630"/>
                  <a:pt x="120898" y="326316"/>
                  <a:pt x="119478" y="358430"/>
                </a:cubicBezTo>
                <a:cubicBezTo>
                  <a:pt x="118767" y="394745"/>
                  <a:pt x="114789" y="440755"/>
                  <a:pt x="119477" y="477907"/>
                </a:cubicBezTo>
                <a:close/>
              </a:path>
              <a:path w="3280527" h="4246774" fill="darkenLess" stroke="0" extrusionOk="0">
                <a:moveTo>
                  <a:pt x="119477" y="477907"/>
                </a:moveTo>
                <a:cubicBezTo>
                  <a:pt x="193474" y="489147"/>
                  <a:pt x="229705" y="432322"/>
                  <a:pt x="238954" y="358430"/>
                </a:cubicBezTo>
                <a:cubicBezTo>
                  <a:pt x="237522" y="326827"/>
                  <a:pt x="210949" y="304527"/>
                  <a:pt x="179216" y="298692"/>
                </a:cubicBezTo>
                <a:cubicBezTo>
                  <a:pt x="139132" y="297647"/>
                  <a:pt x="114596" y="326527"/>
                  <a:pt x="119478" y="358430"/>
                </a:cubicBezTo>
                <a:cubicBezTo>
                  <a:pt x="125241" y="405406"/>
                  <a:pt x="119496" y="428766"/>
                  <a:pt x="119477" y="477907"/>
                </a:cubicBezTo>
                <a:close/>
                <a:moveTo>
                  <a:pt x="3161050" y="238954"/>
                </a:moveTo>
                <a:cubicBezTo>
                  <a:pt x="3227334" y="241004"/>
                  <a:pt x="3282971" y="187734"/>
                  <a:pt x="3280527" y="119477"/>
                </a:cubicBezTo>
                <a:cubicBezTo>
                  <a:pt x="3277390" y="47607"/>
                  <a:pt x="3213424" y="2669"/>
                  <a:pt x="3161050" y="0"/>
                </a:cubicBezTo>
                <a:cubicBezTo>
                  <a:pt x="3100781" y="13987"/>
                  <a:pt x="3054684" y="48136"/>
                  <a:pt x="3041573" y="119477"/>
                </a:cubicBezTo>
                <a:cubicBezTo>
                  <a:pt x="3045102" y="148169"/>
                  <a:pt x="3075111" y="175349"/>
                  <a:pt x="3101311" y="179215"/>
                </a:cubicBezTo>
                <a:cubicBezTo>
                  <a:pt x="3134012" y="172544"/>
                  <a:pt x="3159655" y="151501"/>
                  <a:pt x="3161049" y="119477"/>
                </a:cubicBezTo>
                <a:cubicBezTo>
                  <a:pt x="3161417" y="152630"/>
                  <a:pt x="3157303" y="193561"/>
                  <a:pt x="3161050" y="238954"/>
                </a:cubicBezTo>
                <a:close/>
              </a:path>
              <a:path w="3280527" h="4246774" fill="none" extrusionOk="0">
                <a:moveTo>
                  <a:pt x="0" y="358430"/>
                </a:moveTo>
                <a:cubicBezTo>
                  <a:pt x="4455" y="294242"/>
                  <a:pt x="64583" y="228956"/>
                  <a:pt x="119477" y="238953"/>
                </a:cubicBezTo>
                <a:cubicBezTo>
                  <a:pt x="229070" y="248715"/>
                  <a:pt x="523899" y="236194"/>
                  <a:pt x="645454" y="238953"/>
                </a:cubicBezTo>
                <a:cubicBezTo>
                  <a:pt x="767009" y="241712"/>
                  <a:pt x="924801" y="218933"/>
                  <a:pt x="1171432" y="238953"/>
                </a:cubicBezTo>
                <a:cubicBezTo>
                  <a:pt x="1418063" y="258973"/>
                  <a:pt x="1441724" y="226475"/>
                  <a:pt x="1697409" y="238954"/>
                </a:cubicBezTo>
                <a:cubicBezTo>
                  <a:pt x="1953094" y="251432"/>
                  <a:pt x="2025102" y="262488"/>
                  <a:pt x="2194165" y="238954"/>
                </a:cubicBezTo>
                <a:cubicBezTo>
                  <a:pt x="2363228" y="215420"/>
                  <a:pt x="2803377" y="233809"/>
                  <a:pt x="3041573" y="238954"/>
                </a:cubicBezTo>
                <a:cubicBezTo>
                  <a:pt x="3044988" y="211728"/>
                  <a:pt x="3039829" y="150182"/>
                  <a:pt x="3041573" y="119477"/>
                </a:cubicBezTo>
                <a:cubicBezTo>
                  <a:pt x="3036597" y="57593"/>
                  <a:pt x="3088201" y="6480"/>
                  <a:pt x="3161050" y="0"/>
                </a:cubicBezTo>
                <a:cubicBezTo>
                  <a:pt x="3227963" y="-10613"/>
                  <a:pt x="3296048" y="55320"/>
                  <a:pt x="3280527" y="119477"/>
                </a:cubicBezTo>
                <a:cubicBezTo>
                  <a:pt x="3300247" y="309982"/>
                  <a:pt x="3273317" y="616064"/>
                  <a:pt x="3280527" y="747621"/>
                </a:cubicBezTo>
                <a:cubicBezTo>
                  <a:pt x="3287737" y="879178"/>
                  <a:pt x="3287127" y="1302634"/>
                  <a:pt x="3280527" y="1451143"/>
                </a:cubicBezTo>
                <a:cubicBezTo>
                  <a:pt x="3273927" y="1599652"/>
                  <a:pt x="3286968" y="1936734"/>
                  <a:pt x="3280527" y="2079288"/>
                </a:cubicBezTo>
                <a:cubicBezTo>
                  <a:pt x="3274086" y="2221842"/>
                  <a:pt x="3284696" y="2448357"/>
                  <a:pt x="3280527" y="2745121"/>
                </a:cubicBezTo>
                <a:cubicBezTo>
                  <a:pt x="3276358" y="3041885"/>
                  <a:pt x="3286790" y="3056859"/>
                  <a:pt x="3280527" y="3335577"/>
                </a:cubicBezTo>
                <a:cubicBezTo>
                  <a:pt x="3274264" y="3614295"/>
                  <a:pt x="3301173" y="3668777"/>
                  <a:pt x="3280527" y="3888344"/>
                </a:cubicBezTo>
                <a:cubicBezTo>
                  <a:pt x="3275177" y="3966386"/>
                  <a:pt x="3230952" y="4007638"/>
                  <a:pt x="3161050" y="4007821"/>
                </a:cubicBezTo>
                <a:cubicBezTo>
                  <a:pt x="2985564" y="4012775"/>
                  <a:pt x="2844921" y="4023745"/>
                  <a:pt x="2664294" y="4007821"/>
                </a:cubicBezTo>
                <a:cubicBezTo>
                  <a:pt x="2483667" y="3991897"/>
                  <a:pt x="2303131" y="4025382"/>
                  <a:pt x="2079874" y="4007821"/>
                </a:cubicBezTo>
                <a:cubicBezTo>
                  <a:pt x="1856617" y="3990260"/>
                  <a:pt x="1632733" y="3993123"/>
                  <a:pt x="1495455" y="4007820"/>
                </a:cubicBezTo>
                <a:cubicBezTo>
                  <a:pt x="1358177" y="4022517"/>
                  <a:pt x="1169893" y="4019559"/>
                  <a:pt x="852594" y="4007820"/>
                </a:cubicBezTo>
                <a:cubicBezTo>
                  <a:pt x="535295" y="3996081"/>
                  <a:pt x="543482" y="4031213"/>
                  <a:pt x="238954" y="4007820"/>
                </a:cubicBezTo>
                <a:cubicBezTo>
                  <a:pt x="242659" y="4043215"/>
                  <a:pt x="239760" y="4080598"/>
                  <a:pt x="238954" y="4127297"/>
                </a:cubicBezTo>
                <a:cubicBezTo>
                  <a:pt x="242307" y="4195054"/>
                  <a:pt x="184173" y="4248744"/>
                  <a:pt x="119477" y="4246774"/>
                </a:cubicBezTo>
                <a:cubicBezTo>
                  <a:pt x="47281" y="4258680"/>
                  <a:pt x="-2252" y="4190295"/>
                  <a:pt x="0" y="4127297"/>
                </a:cubicBezTo>
                <a:cubicBezTo>
                  <a:pt x="21944" y="3869448"/>
                  <a:pt x="-4858" y="3713869"/>
                  <a:pt x="0" y="3423775"/>
                </a:cubicBezTo>
                <a:cubicBezTo>
                  <a:pt x="4858" y="3133681"/>
                  <a:pt x="27008" y="3031829"/>
                  <a:pt x="0" y="2795631"/>
                </a:cubicBezTo>
                <a:cubicBezTo>
                  <a:pt x="-27008" y="2559433"/>
                  <a:pt x="20557" y="2457093"/>
                  <a:pt x="0" y="2280552"/>
                </a:cubicBezTo>
                <a:cubicBezTo>
                  <a:pt x="-20557" y="2104011"/>
                  <a:pt x="15782" y="1875700"/>
                  <a:pt x="0" y="1652408"/>
                </a:cubicBezTo>
                <a:cubicBezTo>
                  <a:pt x="-15782" y="1429116"/>
                  <a:pt x="22866" y="1310517"/>
                  <a:pt x="0" y="1024263"/>
                </a:cubicBezTo>
                <a:cubicBezTo>
                  <a:pt x="-22866" y="738010"/>
                  <a:pt x="27848" y="520777"/>
                  <a:pt x="0" y="358430"/>
                </a:cubicBezTo>
                <a:close/>
                <a:moveTo>
                  <a:pt x="3041573" y="238954"/>
                </a:moveTo>
                <a:cubicBezTo>
                  <a:pt x="3077201" y="244414"/>
                  <a:pt x="3127675" y="241031"/>
                  <a:pt x="3161050" y="238954"/>
                </a:cubicBezTo>
                <a:cubicBezTo>
                  <a:pt x="3213189" y="232950"/>
                  <a:pt x="3270703" y="180712"/>
                  <a:pt x="3280527" y="119477"/>
                </a:cubicBezTo>
                <a:moveTo>
                  <a:pt x="3161050" y="238954"/>
                </a:moveTo>
                <a:cubicBezTo>
                  <a:pt x="3161448" y="180071"/>
                  <a:pt x="3159967" y="168577"/>
                  <a:pt x="3161050" y="119477"/>
                </a:cubicBezTo>
                <a:cubicBezTo>
                  <a:pt x="3162673" y="153308"/>
                  <a:pt x="3134600" y="178027"/>
                  <a:pt x="3101312" y="179215"/>
                </a:cubicBezTo>
                <a:cubicBezTo>
                  <a:pt x="3071859" y="177416"/>
                  <a:pt x="3041449" y="159223"/>
                  <a:pt x="3041574" y="119477"/>
                </a:cubicBezTo>
                <a:moveTo>
                  <a:pt x="119477" y="477907"/>
                </a:moveTo>
                <a:cubicBezTo>
                  <a:pt x="116988" y="447349"/>
                  <a:pt x="114447" y="412945"/>
                  <a:pt x="119477" y="358430"/>
                </a:cubicBezTo>
                <a:cubicBezTo>
                  <a:pt x="113574" y="322209"/>
                  <a:pt x="146124" y="300660"/>
                  <a:pt x="179215" y="298692"/>
                </a:cubicBezTo>
                <a:cubicBezTo>
                  <a:pt x="212925" y="300484"/>
                  <a:pt x="242621" y="319604"/>
                  <a:pt x="238953" y="358430"/>
                </a:cubicBezTo>
                <a:cubicBezTo>
                  <a:pt x="240431" y="428318"/>
                  <a:pt x="179790" y="480667"/>
                  <a:pt x="119476" y="477907"/>
                </a:cubicBezTo>
                <a:cubicBezTo>
                  <a:pt x="45936" y="485736"/>
                  <a:pt x="-2072" y="428731"/>
                  <a:pt x="-1" y="358430"/>
                </a:cubicBezTo>
                <a:moveTo>
                  <a:pt x="238954" y="358430"/>
                </a:moveTo>
                <a:cubicBezTo>
                  <a:pt x="227217" y="553471"/>
                  <a:pt x="229788" y="711300"/>
                  <a:pt x="238954" y="930168"/>
                </a:cubicBezTo>
                <a:cubicBezTo>
                  <a:pt x="248120" y="1149036"/>
                  <a:pt x="231311" y="1240207"/>
                  <a:pt x="238954" y="1428918"/>
                </a:cubicBezTo>
                <a:cubicBezTo>
                  <a:pt x="246598" y="1617629"/>
                  <a:pt x="263915" y="1881897"/>
                  <a:pt x="238954" y="2073643"/>
                </a:cubicBezTo>
                <a:cubicBezTo>
                  <a:pt x="213993" y="2265390"/>
                  <a:pt x="220251" y="2501064"/>
                  <a:pt x="238954" y="2754863"/>
                </a:cubicBezTo>
                <a:cubicBezTo>
                  <a:pt x="257657" y="3008662"/>
                  <a:pt x="253465" y="3059431"/>
                  <a:pt x="238954" y="3290107"/>
                </a:cubicBezTo>
                <a:cubicBezTo>
                  <a:pt x="224443" y="3520783"/>
                  <a:pt x="208994" y="3672228"/>
                  <a:pt x="238954" y="4007820"/>
                </a:cubicBezTo>
              </a:path>
              <a:path w="3280527" h="4246774" fill="none" stroke="0" extrusionOk="0">
                <a:moveTo>
                  <a:pt x="0" y="358430"/>
                </a:moveTo>
                <a:cubicBezTo>
                  <a:pt x="6304" y="288694"/>
                  <a:pt x="54854" y="236457"/>
                  <a:pt x="119477" y="238953"/>
                </a:cubicBezTo>
                <a:cubicBezTo>
                  <a:pt x="342913" y="263985"/>
                  <a:pt x="556310" y="253159"/>
                  <a:pt x="674675" y="238953"/>
                </a:cubicBezTo>
                <a:cubicBezTo>
                  <a:pt x="793040" y="224747"/>
                  <a:pt x="983907" y="210263"/>
                  <a:pt x="1288315" y="238953"/>
                </a:cubicBezTo>
                <a:cubicBezTo>
                  <a:pt x="1592723" y="267644"/>
                  <a:pt x="1687873" y="259474"/>
                  <a:pt x="1814293" y="238954"/>
                </a:cubicBezTo>
                <a:cubicBezTo>
                  <a:pt x="1940713" y="218434"/>
                  <a:pt x="2312528" y="212407"/>
                  <a:pt x="2457154" y="238954"/>
                </a:cubicBezTo>
                <a:cubicBezTo>
                  <a:pt x="2601780" y="265501"/>
                  <a:pt x="2815422" y="228008"/>
                  <a:pt x="3041573" y="238954"/>
                </a:cubicBezTo>
                <a:cubicBezTo>
                  <a:pt x="3042837" y="214454"/>
                  <a:pt x="3041583" y="168400"/>
                  <a:pt x="3041573" y="119477"/>
                </a:cubicBezTo>
                <a:cubicBezTo>
                  <a:pt x="3056926" y="52087"/>
                  <a:pt x="3095224" y="-1537"/>
                  <a:pt x="3161050" y="0"/>
                </a:cubicBezTo>
                <a:cubicBezTo>
                  <a:pt x="3227286" y="-15801"/>
                  <a:pt x="3277263" y="56826"/>
                  <a:pt x="3280527" y="119477"/>
                </a:cubicBezTo>
                <a:cubicBezTo>
                  <a:pt x="3274307" y="376634"/>
                  <a:pt x="3308334" y="507071"/>
                  <a:pt x="3280527" y="747621"/>
                </a:cubicBezTo>
                <a:cubicBezTo>
                  <a:pt x="3252720" y="988171"/>
                  <a:pt x="3294921" y="1228842"/>
                  <a:pt x="3280527" y="1451143"/>
                </a:cubicBezTo>
                <a:cubicBezTo>
                  <a:pt x="3266133" y="1673444"/>
                  <a:pt x="3292545" y="1899272"/>
                  <a:pt x="3280527" y="2041599"/>
                </a:cubicBezTo>
                <a:cubicBezTo>
                  <a:pt x="3268509" y="2183926"/>
                  <a:pt x="3299750" y="2394524"/>
                  <a:pt x="3280527" y="2556678"/>
                </a:cubicBezTo>
                <a:cubicBezTo>
                  <a:pt x="3261304" y="2718832"/>
                  <a:pt x="3299995" y="3010893"/>
                  <a:pt x="3280527" y="3222511"/>
                </a:cubicBezTo>
                <a:cubicBezTo>
                  <a:pt x="3261059" y="3434129"/>
                  <a:pt x="3279521" y="3558954"/>
                  <a:pt x="3280527" y="3888344"/>
                </a:cubicBezTo>
                <a:cubicBezTo>
                  <a:pt x="3279442" y="3956357"/>
                  <a:pt x="3217021" y="4014022"/>
                  <a:pt x="3161050" y="4007821"/>
                </a:cubicBezTo>
                <a:cubicBezTo>
                  <a:pt x="2968277" y="4001667"/>
                  <a:pt x="2779184" y="3998580"/>
                  <a:pt x="2547410" y="4007821"/>
                </a:cubicBezTo>
                <a:cubicBezTo>
                  <a:pt x="2315636" y="4017062"/>
                  <a:pt x="2114170" y="4006754"/>
                  <a:pt x="1933770" y="4007821"/>
                </a:cubicBezTo>
                <a:cubicBezTo>
                  <a:pt x="1753370" y="4008888"/>
                  <a:pt x="1637148" y="4004037"/>
                  <a:pt x="1437013" y="4007820"/>
                </a:cubicBezTo>
                <a:cubicBezTo>
                  <a:pt x="1236878" y="4011603"/>
                  <a:pt x="1079667" y="4012827"/>
                  <a:pt x="940257" y="4007820"/>
                </a:cubicBezTo>
                <a:cubicBezTo>
                  <a:pt x="800847" y="4002813"/>
                  <a:pt x="540445" y="3981615"/>
                  <a:pt x="238954" y="4007820"/>
                </a:cubicBezTo>
                <a:cubicBezTo>
                  <a:pt x="236327" y="4059313"/>
                  <a:pt x="240562" y="4093212"/>
                  <a:pt x="238954" y="4127297"/>
                </a:cubicBezTo>
                <a:cubicBezTo>
                  <a:pt x="241137" y="4200934"/>
                  <a:pt x="193158" y="4245798"/>
                  <a:pt x="119477" y="4246774"/>
                </a:cubicBezTo>
                <a:cubicBezTo>
                  <a:pt x="61482" y="4260781"/>
                  <a:pt x="1101" y="4207138"/>
                  <a:pt x="0" y="4127297"/>
                </a:cubicBezTo>
                <a:cubicBezTo>
                  <a:pt x="12244" y="3951382"/>
                  <a:pt x="15596" y="3688283"/>
                  <a:pt x="0" y="3574530"/>
                </a:cubicBezTo>
                <a:cubicBezTo>
                  <a:pt x="-15596" y="3460777"/>
                  <a:pt x="-14418" y="3129556"/>
                  <a:pt x="0" y="2984074"/>
                </a:cubicBezTo>
                <a:cubicBezTo>
                  <a:pt x="14418" y="2838592"/>
                  <a:pt x="13041" y="2574923"/>
                  <a:pt x="0" y="2318241"/>
                </a:cubicBezTo>
                <a:cubicBezTo>
                  <a:pt x="-13041" y="2061559"/>
                  <a:pt x="27136" y="1958110"/>
                  <a:pt x="0" y="1727785"/>
                </a:cubicBezTo>
                <a:cubicBezTo>
                  <a:pt x="-27136" y="1497460"/>
                  <a:pt x="-13361" y="1467411"/>
                  <a:pt x="0" y="1212707"/>
                </a:cubicBezTo>
                <a:cubicBezTo>
                  <a:pt x="13361" y="958003"/>
                  <a:pt x="19226" y="707395"/>
                  <a:pt x="0" y="358430"/>
                </a:cubicBezTo>
                <a:close/>
                <a:moveTo>
                  <a:pt x="3041573" y="238954"/>
                </a:moveTo>
                <a:cubicBezTo>
                  <a:pt x="3077302" y="241399"/>
                  <a:pt x="3107007" y="237523"/>
                  <a:pt x="3161050" y="238954"/>
                </a:cubicBezTo>
                <a:cubicBezTo>
                  <a:pt x="3224189" y="224969"/>
                  <a:pt x="3272863" y="179510"/>
                  <a:pt x="3280527" y="119477"/>
                </a:cubicBezTo>
                <a:moveTo>
                  <a:pt x="3161050" y="238954"/>
                </a:moveTo>
                <a:cubicBezTo>
                  <a:pt x="3162503" y="209621"/>
                  <a:pt x="3161331" y="166345"/>
                  <a:pt x="3161050" y="119477"/>
                </a:cubicBezTo>
                <a:cubicBezTo>
                  <a:pt x="3155887" y="155147"/>
                  <a:pt x="3133026" y="181934"/>
                  <a:pt x="3101312" y="179215"/>
                </a:cubicBezTo>
                <a:cubicBezTo>
                  <a:pt x="3072967" y="174954"/>
                  <a:pt x="3037273" y="153086"/>
                  <a:pt x="3041574" y="119477"/>
                </a:cubicBezTo>
                <a:moveTo>
                  <a:pt x="119477" y="477907"/>
                </a:moveTo>
                <a:cubicBezTo>
                  <a:pt x="115024" y="430559"/>
                  <a:pt x="114865" y="387965"/>
                  <a:pt x="119477" y="358430"/>
                </a:cubicBezTo>
                <a:cubicBezTo>
                  <a:pt x="122388" y="329722"/>
                  <a:pt x="142283" y="293620"/>
                  <a:pt x="179215" y="298692"/>
                </a:cubicBezTo>
                <a:cubicBezTo>
                  <a:pt x="220242" y="298654"/>
                  <a:pt x="243986" y="327076"/>
                  <a:pt x="238953" y="358430"/>
                </a:cubicBezTo>
                <a:cubicBezTo>
                  <a:pt x="236335" y="418735"/>
                  <a:pt x="182177" y="484386"/>
                  <a:pt x="119476" y="477907"/>
                </a:cubicBezTo>
                <a:cubicBezTo>
                  <a:pt x="45745" y="473457"/>
                  <a:pt x="-1301" y="422430"/>
                  <a:pt x="-1" y="358430"/>
                </a:cubicBezTo>
                <a:moveTo>
                  <a:pt x="238954" y="358430"/>
                </a:moveTo>
                <a:cubicBezTo>
                  <a:pt x="250324" y="528326"/>
                  <a:pt x="264635" y="675213"/>
                  <a:pt x="238954" y="966662"/>
                </a:cubicBezTo>
                <a:cubicBezTo>
                  <a:pt x="213273" y="1258111"/>
                  <a:pt x="221859" y="1224146"/>
                  <a:pt x="238954" y="1465412"/>
                </a:cubicBezTo>
                <a:cubicBezTo>
                  <a:pt x="256050" y="1706678"/>
                  <a:pt x="218973" y="1837429"/>
                  <a:pt x="238954" y="2146631"/>
                </a:cubicBezTo>
                <a:cubicBezTo>
                  <a:pt x="258935" y="2455833"/>
                  <a:pt x="265558" y="2546735"/>
                  <a:pt x="238954" y="2754863"/>
                </a:cubicBezTo>
                <a:cubicBezTo>
                  <a:pt x="212350" y="2962991"/>
                  <a:pt x="261346" y="3111272"/>
                  <a:pt x="238954" y="3253613"/>
                </a:cubicBezTo>
                <a:cubicBezTo>
                  <a:pt x="216563" y="3395954"/>
                  <a:pt x="240509" y="3827256"/>
                  <a:pt x="238954" y="400782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Prije ere osobnih računala ljudi su posjećivali igraonice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da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bi igrali videoigre.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fotografiji je jedna takva igraonica iz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1982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 godine. Djeca igraju igru </a:t>
            </a:r>
            <a:r>
              <a:rPr lang="hr-HR" sz="2400" b="1" i="1" dirty="0">
                <a:solidFill>
                  <a:schemeClr val="tx1"/>
                </a:solidFill>
                <a:effectLst/>
              </a:rPr>
              <a:t>Pac-Man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27A505D8-25AB-4678-8161-E98774CD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39" y="1491788"/>
            <a:ext cx="7682844" cy="524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0871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6E11D81-DD17-43B9-8FD8-2E414C7E3365}"/>
              </a:ext>
            </a:extLst>
          </p:cNvPr>
          <p:cNvSpPr/>
          <p:nvPr/>
        </p:nvSpPr>
        <p:spPr>
          <a:xfrm>
            <a:off x="7927943" y="1432874"/>
            <a:ext cx="3695306" cy="5180028"/>
          </a:xfrm>
          <a:custGeom>
            <a:avLst/>
            <a:gdLst>
              <a:gd name="connsiteX0" fmla="*/ 3695306 w 3695306"/>
              <a:gd name="connsiteY0" fmla="*/ 134583 h 5180028"/>
              <a:gd name="connsiteX1" fmla="*/ 3560723 w 3695306"/>
              <a:gd name="connsiteY1" fmla="*/ 269166 h 5180028"/>
              <a:gd name="connsiteX2" fmla="*/ 3560723 w 3695306"/>
              <a:gd name="connsiteY2" fmla="*/ 134583 h 5180028"/>
              <a:gd name="connsiteX3" fmla="*/ 3493431 w 3695306"/>
              <a:gd name="connsiteY3" fmla="*/ 201875 h 5180028"/>
              <a:gd name="connsiteX4" fmla="*/ 3426139 w 3695306"/>
              <a:gd name="connsiteY4" fmla="*/ 134583 h 5180028"/>
              <a:gd name="connsiteX5" fmla="*/ 3426140 w 3695306"/>
              <a:gd name="connsiteY5" fmla="*/ 269166 h 5180028"/>
              <a:gd name="connsiteX6" fmla="*/ 2701997 w 3695306"/>
              <a:gd name="connsiteY6" fmla="*/ 269166 h 5180028"/>
              <a:gd name="connsiteX7" fmla="*/ 2076602 w 3695306"/>
              <a:gd name="connsiteY7" fmla="*/ 269166 h 5180028"/>
              <a:gd name="connsiteX8" fmla="*/ 1451206 w 3695306"/>
              <a:gd name="connsiteY8" fmla="*/ 269166 h 5180028"/>
              <a:gd name="connsiteX9" fmla="*/ 727063 w 3695306"/>
              <a:gd name="connsiteY9" fmla="*/ 269166 h 5180028"/>
              <a:gd name="connsiteX10" fmla="*/ 134583 w 3695306"/>
              <a:gd name="connsiteY10" fmla="*/ 269166 h 5180028"/>
              <a:gd name="connsiteX11" fmla="*/ 0 w 3695306"/>
              <a:gd name="connsiteY11" fmla="*/ 403749 h 5180028"/>
              <a:gd name="connsiteX12" fmla="*/ 0 w 3695306"/>
              <a:gd name="connsiteY12" fmla="*/ 974015 h 5180028"/>
              <a:gd name="connsiteX13" fmla="*/ 0 w 3695306"/>
              <a:gd name="connsiteY13" fmla="*/ 1590697 h 5180028"/>
              <a:gd name="connsiteX14" fmla="*/ 0 w 3695306"/>
              <a:gd name="connsiteY14" fmla="*/ 2114546 h 5180028"/>
              <a:gd name="connsiteX15" fmla="*/ 0 w 3695306"/>
              <a:gd name="connsiteY15" fmla="*/ 2777645 h 5180028"/>
              <a:gd name="connsiteX16" fmla="*/ 0 w 3695306"/>
              <a:gd name="connsiteY16" fmla="*/ 3440744 h 5180028"/>
              <a:gd name="connsiteX17" fmla="*/ 0 w 3695306"/>
              <a:gd name="connsiteY17" fmla="*/ 4150261 h 5180028"/>
              <a:gd name="connsiteX18" fmla="*/ 0 w 3695306"/>
              <a:gd name="connsiteY18" fmla="*/ 5045445 h 5180028"/>
              <a:gd name="connsiteX19" fmla="*/ 134583 w 3695306"/>
              <a:gd name="connsiteY19" fmla="*/ 5180028 h 5180028"/>
              <a:gd name="connsiteX20" fmla="*/ 269166 w 3695306"/>
              <a:gd name="connsiteY20" fmla="*/ 5045445 h 5180028"/>
              <a:gd name="connsiteX21" fmla="*/ 269166 w 3695306"/>
              <a:gd name="connsiteY21" fmla="*/ 4910862 h 5180028"/>
              <a:gd name="connsiteX22" fmla="*/ 861646 w 3695306"/>
              <a:gd name="connsiteY22" fmla="*/ 4910862 h 5180028"/>
              <a:gd name="connsiteX23" fmla="*/ 1552873 w 3695306"/>
              <a:gd name="connsiteY23" fmla="*/ 4910862 h 5180028"/>
              <a:gd name="connsiteX24" fmla="*/ 2244100 w 3695306"/>
              <a:gd name="connsiteY24" fmla="*/ 4910862 h 5180028"/>
              <a:gd name="connsiteX25" fmla="*/ 2869496 w 3695306"/>
              <a:gd name="connsiteY25" fmla="*/ 4910862 h 5180028"/>
              <a:gd name="connsiteX26" fmla="*/ 3560723 w 3695306"/>
              <a:gd name="connsiteY26" fmla="*/ 4910862 h 5180028"/>
              <a:gd name="connsiteX27" fmla="*/ 3695306 w 3695306"/>
              <a:gd name="connsiteY27" fmla="*/ 4776279 h 5180028"/>
              <a:gd name="connsiteX28" fmla="*/ 3695306 w 3695306"/>
              <a:gd name="connsiteY28" fmla="*/ 4066763 h 5180028"/>
              <a:gd name="connsiteX29" fmla="*/ 3695306 w 3695306"/>
              <a:gd name="connsiteY29" fmla="*/ 3357246 h 5180028"/>
              <a:gd name="connsiteX30" fmla="*/ 3695306 w 3695306"/>
              <a:gd name="connsiteY30" fmla="*/ 2786981 h 5180028"/>
              <a:gd name="connsiteX31" fmla="*/ 3695306 w 3695306"/>
              <a:gd name="connsiteY31" fmla="*/ 2216715 h 5180028"/>
              <a:gd name="connsiteX32" fmla="*/ 3695306 w 3695306"/>
              <a:gd name="connsiteY32" fmla="*/ 1460782 h 5180028"/>
              <a:gd name="connsiteX33" fmla="*/ 3695306 w 3695306"/>
              <a:gd name="connsiteY33" fmla="*/ 890516 h 5180028"/>
              <a:gd name="connsiteX34" fmla="*/ 3695306 w 3695306"/>
              <a:gd name="connsiteY34" fmla="*/ 134583 h 5180028"/>
              <a:gd name="connsiteX35" fmla="*/ 134583 w 3695306"/>
              <a:gd name="connsiteY35" fmla="*/ 538332 h 5180028"/>
              <a:gd name="connsiteX36" fmla="*/ 269166 w 3695306"/>
              <a:gd name="connsiteY36" fmla="*/ 403749 h 5180028"/>
              <a:gd name="connsiteX37" fmla="*/ 201874 w 3695306"/>
              <a:gd name="connsiteY37" fmla="*/ 336457 h 5180028"/>
              <a:gd name="connsiteX38" fmla="*/ 134582 w 3695306"/>
              <a:gd name="connsiteY38" fmla="*/ 403749 h 5180028"/>
              <a:gd name="connsiteX39" fmla="*/ 134583 w 3695306"/>
              <a:gd name="connsiteY39" fmla="*/ 538332 h 5180028"/>
              <a:gd name="connsiteX0" fmla="*/ 134583 w 3695306"/>
              <a:gd name="connsiteY0" fmla="*/ 538332 h 5180028"/>
              <a:gd name="connsiteX1" fmla="*/ 269166 w 3695306"/>
              <a:gd name="connsiteY1" fmla="*/ 403749 h 5180028"/>
              <a:gd name="connsiteX2" fmla="*/ 201874 w 3695306"/>
              <a:gd name="connsiteY2" fmla="*/ 336457 h 5180028"/>
              <a:gd name="connsiteX3" fmla="*/ 134582 w 3695306"/>
              <a:gd name="connsiteY3" fmla="*/ 403749 h 5180028"/>
              <a:gd name="connsiteX4" fmla="*/ 134583 w 3695306"/>
              <a:gd name="connsiteY4" fmla="*/ 538332 h 5180028"/>
              <a:gd name="connsiteX5" fmla="*/ 3560723 w 3695306"/>
              <a:gd name="connsiteY5" fmla="*/ 269166 h 5180028"/>
              <a:gd name="connsiteX6" fmla="*/ 3695306 w 3695306"/>
              <a:gd name="connsiteY6" fmla="*/ 134583 h 5180028"/>
              <a:gd name="connsiteX7" fmla="*/ 3560723 w 3695306"/>
              <a:gd name="connsiteY7" fmla="*/ 0 h 5180028"/>
              <a:gd name="connsiteX8" fmla="*/ 3426140 w 3695306"/>
              <a:gd name="connsiteY8" fmla="*/ 134583 h 5180028"/>
              <a:gd name="connsiteX9" fmla="*/ 3493432 w 3695306"/>
              <a:gd name="connsiteY9" fmla="*/ 201875 h 5180028"/>
              <a:gd name="connsiteX10" fmla="*/ 3560724 w 3695306"/>
              <a:gd name="connsiteY10" fmla="*/ 134583 h 5180028"/>
              <a:gd name="connsiteX11" fmla="*/ 3560723 w 3695306"/>
              <a:gd name="connsiteY11" fmla="*/ 269166 h 5180028"/>
              <a:gd name="connsiteX0" fmla="*/ 0 w 3695306"/>
              <a:gd name="connsiteY0" fmla="*/ 403749 h 5180028"/>
              <a:gd name="connsiteX1" fmla="*/ 134583 w 3695306"/>
              <a:gd name="connsiteY1" fmla="*/ 269166 h 5180028"/>
              <a:gd name="connsiteX2" fmla="*/ 727063 w 3695306"/>
              <a:gd name="connsiteY2" fmla="*/ 269166 h 5180028"/>
              <a:gd name="connsiteX3" fmla="*/ 1319544 w 3695306"/>
              <a:gd name="connsiteY3" fmla="*/ 269166 h 5180028"/>
              <a:gd name="connsiteX4" fmla="*/ 2010770 w 3695306"/>
              <a:gd name="connsiteY4" fmla="*/ 269166 h 5180028"/>
              <a:gd name="connsiteX5" fmla="*/ 2701997 w 3695306"/>
              <a:gd name="connsiteY5" fmla="*/ 269166 h 5180028"/>
              <a:gd name="connsiteX6" fmla="*/ 3426140 w 3695306"/>
              <a:gd name="connsiteY6" fmla="*/ 269166 h 5180028"/>
              <a:gd name="connsiteX7" fmla="*/ 3426140 w 3695306"/>
              <a:gd name="connsiteY7" fmla="*/ 134583 h 5180028"/>
              <a:gd name="connsiteX8" fmla="*/ 3560723 w 3695306"/>
              <a:gd name="connsiteY8" fmla="*/ 0 h 5180028"/>
              <a:gd name="connsiteX9" fmla="*/ 3695306 w 3695306"/>
              <a:gd name="connsiteY9" fmla="*/ 134583 h 5180028"/>
              <a:gd name="connsiteX10" fmla="*/ 3695306 w 3695306"/>
              <a:gd name="connsiteY10" fmla="*/ 751265 h 5180028"/>
              <a:gd name="connsiteX11" fmla="*/ 3695306 w 3695306"/>
              <a:gd name="connsiteY11" fmla="*/ 1414365 h 5180028"/>
              <a:gd name="connsiteX12" fmla="*/ 3695306 w 3695306"/>
              <a:gd name="connsiteY12" fmla="*/ 2170298 h 5180028"/>
              <a:gd name="connsiteX13" fmla="*/ 3695306 w 3695306"/>
              <a:gd name="connsiteY13" fmla="*/ 2833398 h 5180028"/>
              <a:gd name="connsiteX14" fmla="*/ 3695306 w 3695306"/>
              <a:gd name="connsiteY14" fmla="*/ 3496497 h 5180028"/>
              <a:gd name="connsiteX15" fmla="*/ 3695306 w 3695306"/>
              <a:gd name="connsiteY15" fmla="*/ 4776279 h 5180028"/>
              <a:gd name="connsiteX16" fmla="*/ 3560723 w 3695306"/>
              <a:gd name="connsiteY16" fmla="*/ 4910862 h 5180028"/>
              <a:gd name="connsiteX17" fmla="*/ 2902412 w 3695306"/>
              <a:gd name="connsiteY17" fmla="*/ 4910862 h 5180028"/>
              <a:gd name="connsiteX18" fmla="*/ 2244100 w 3695306"/>
              <a:gd name="connsiteY18" fmla="*/ 4910862 h 5180028"/>
              <a:gd name="connsiteX19" fmla="*/ 1684536 w 3695306"/>
              <a:gd name="connsiteY19" fmla="*/ 4910862 h 5180028"/>
              <a:gd name="connsiteX20" fmla="*/ 1124971 w 3695306"/>
              <a:gd name="connsiteY20" fmla="*/ 4910862 h 5180028"/>
              <a:gd name="connsiteX21" fmla="*/ 269166 w 3695306"/>
              <a:gd name="connsiteY21" fmla="*/ 4910862 h 5180028"/>
              <a:gd name="connsiteX22" fmla="*/ 269166 w 3695306"/>
              <a:gd name="connsiteY22" fmla="*/ 5045445 h 5180028"/>
              <a:gd name="connsiteX23" fmla="*/ 134583 w 3695306"/>
              <a:gd name="connsiteY23" fmla="*/ 5180028 h 5180028"/>
              <a:gd name="connsiteX24" fmla="*/ 0 w 3695306"/>
              <a:gd name="connsiteY24" fmla="*/ 5045445 h 5180028"/>
              <a:gd name="connsiteX25" fmla="*/ 0 w 3695306"/>
              <a:gd name="connsiteY25" fmla="*/ 4475179 h 5180028"/>
              <a:gd name="connsiteX26" fmla="*/ 0 w 3695306"/>
              <a:gd name="connsiteY26" fmla="*/ 3858497 h 5180028"/>
              <a:gd name="connsiteX27" fmla="*/ 0 w 3695306"/>
              <a:gd name="connsiteY27" fmla="*/ 3241815 h 5180028"/>
              <a:gd name="connsiteX28" fmla="*/ 0 w 3695306"/>
              <a:gd name="connsiteY28" fmla="*/ 2717966 h 5180028"/>
              <a:gd name="connsiteX29" fmla="*/ 0 w 3695306"/>
              <a:gd name="connsiteY29" fmla="*/ 2054867 h 5180028"/>
              <a:gd name="connsiteX30" fmla="*/ 0 w 3695306"/>
              <a:gd name="connsiteY30" fmla="*/ 1391767 h 5180028"/>
              <a:gd name="connsiteX31" fmla="*/ 0 w 3695306"/>
              <a:gd name="connsiteY31" fmla="*/ 403749 h 5180028"/>
              <a:gd name="connsiteX32" fmla="*/ 3426140 w 3695306"/>
              <a:gd name="connsiteY32" fmla="*/ 269166 h 5180028"/>
              <a:gd name="connsiteX33" fmla="*/ 3560723 w 3695306"/>
              <a:gd name="connsiteY33" fmla="*/ 269166 h 5180028"/>
              <a:gd name="connsiteX34" fmla="*/ 3695306 w 3695306"/>
              <a:gd name="connsiteY34" fmla="*/ 134583 h 5180028"/>
              <a:gd name="connsiteX35" fmla="*/ 3560723 w 3695306"/>
              <a:gd name="connsiteY35" fmla="*/ 269166 h 5180028"/>
              <a:gd name="connsiteX36" fmla="*/ 3560723 w 3695306"/>
              <a:gd name="connsiteY36" fmla="*/ 134583 h 5180028"/>
              <a:gd name="connsiteX37" fmla="*/ 3493431 w 3695306"/>
              <a:gd name="connsiteY37" fmla="*/ 201875 h 5180028"/>
              <a:gd name="connsiteX38" fmla="*/ 3426139 w 3695306"/>
              <a:gd name="connsiteY38" fmla="*/ 134583 h 5180028"/>
              <a:gd name="connsiteX39" fmla="*/ 134583 w 3695306"/>
              <a:gd name="connsiteY39" fmla="*/ 538332 h 5180028"/>
              <a:gd name="connsiteX40" fmla="*/ 134583 w 3695306"/>
              <a:gd name="connsiteY40" fmla="*/ 403749 h 5180028"/>
              <a:gd name="connsiteX41" fmla="*/ 201875 w 3695306"/>
              <a:gd name="connsiteY41" fmla="*/ 336457 h 5180028"/>
              <a:gd name="connsiteX42" fmla="*/ 269167 w 3695306"/>
              <a:gd name="connsiteY42" fmla="*/ 403749 h 5180028"/>
              <a:gd name="connsiteX43" fmla="*/ 134584 w 3695306"/>
              <a:gd name="connsiteY43" fmla="*/ 538332 h 5180028"/>
              <a:gd name="connsiteX44" fmla="*/ 1 w 3695306"/>
              <a:gd name="connsiteY44" fmla="*/ 403749 h 5180028"/>
              <a:gd name="connsiteX45" fmla="*/ 269166 w 3695306"/>
              <a:gd name="connsiteY45" fmla="*/ 403749 h 5180028"/>
              <a:gd name="connsiteX46" fmla="*/ 269166 w 3695306"/>
              <a:gd name="connsiteY46" fmla="*/ 1002551 h 5180028"/>
              <a:gd name="connsiteX47" fmla="*/ 269166 w 3695306"/>
              <a:gd name="connsiteY47" fmla="*/ 1556282 h 5180028"/>
              <a:gd name="connsiteX48" fmla="*/ 269166 w 3695306"/>
              <a:gd name="connsiteY48" fmla="*/ 2110013 h 5180028"/>
              <a:gd name="connsiteX49" fmla="*/ 269166 w 3695306"/>
              <a:gd name="connsiteY49" fmla="*/ 2708815 h 5180028"/>
              <a:gd name="connsiteX50" fmla="*/ 269166 w 3695306"/>
              <a:gd name="connsiteY50" fmla="*/ 3442831 h 5180028"/>
              <a:gd name="connsiteX51" fmla="*/ 269166 w 3695306"/>
              <a:gd name="connsiteY51" fmla="*/ 4176846 h 5180028"/>
              <a:gd name="connsiteX52" fmla="*/ 269166 w 3695306"/>
              <a:gd name="connsiteY52" fmla="*/ 4910862 h 518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695306" h="5180028" stroke="0" extrusionOk="0">
                <a:moveTo>
                  <a:pt x="3695306" y="134583"/>
                </a:moveTo>
                <a:cubicBezTo>
                  <a:pt x="3681869" y="200308"/>
                  <a:pt x="3636140" y="253734"/>
                  <a:pt x="3560723" y="269166"/>
                </a:cubicBezTo>
                <a:cubicBezTo>
                  <a:pt x="3555594" y="220123"/>
                  <a:pt x="3554502" y="166778"/>
                  <a:pt x="3560723" y="134583"/>
                </a:cubicBezTo>
                <a:cubicBezTo>
                  <a:pt x="3557326" y="167573"/>
                  <a:pt x="3533568" y="202680"/>
                  <a:pt x="3493431" y="201875"/>
                </a:cubicBezTo>
                <a:cubicBezTo>
                  <a:pt x="3455329" y="200400"/>
                  <a:pt x="3421974" y="166518"/>
                  <a:pt x="3426139" y="134583"/>
                </a:cubicBezTo>
                <a:cubicBezTo>
                  <a:pt x="3425215" y="175623"/>
                  <a:pt x="3428726" y="225687"/>
                  <a:pt x="3426140" y="269166"/>
                </a:cubicBezTo>
                <a:cubicBezTo>
                  <a:pt x="3244415" y="304885"/>
                  <a:pt x="2908233" y="235382"/>
                  <a:pt x="2701997" y="269166"/>
                </a:cubicBezTo>
                <a:cubicBezTo>
                  <a:pt x="2495761" y="302950"/>
                  <a:pt x="2379890" y="247172"/>
                  <a:pt x="2076602" y="269166"/>
                </a:cubicBezTo>
                <a:cubicBezTo>
                  <a:pt x="1773314" y="291160"/>
                  <a:pt x="1617280" y="289482"/>
                  <a:pt x="1451206" y="269166"/>
                </a:cubicBezTo>
                <a:cubicBezTo>
                  <a:pt x="1285132" y="248850"/>
                  <a:pt x="1087121" y="265657"/>
                  <a:pt x="727063" y="269166"/>
                </a:cubicBezTo>
                <a:cubicBezTo>
                  <a:pt x="367005" y="272675"/>
                  <a:pt x="377359" y="253059"/>
                  <a:pt x="134583" y="269166"/>
                </a:cubicBezTo>
                <a:cubicBezTo>
                  <a:pt x="68129" y="258531"/>
                  <a:pt x="-10419" y="337696"/>
                  <a:pt x="0" y="403749"/>
                </a:cubicBezTo>
                <a:cubicBezTo>
                  <a:pt x="-23627" y="530421"/>
                  <a:pt x="16826" y="794210"/>
                  <a:pt x="0" y="974015"/>
                </a:cubicBezTo>
                <a:cubicBezTo>
                  <a:pt x="-16826" y="1153820"/>
                  <a:pt x="-5217" y="1366854"/>
                  <a:pt x="0" y="1590697"/>
                </a:cubicBezTo>
                <a:cubicBezTo>
                  <a:pt x="5217" y="1814540"/>
                  <a:pt x="6158" y="1896734"/>
                  <a:pt x="0" y="2114546"/>
                </a:cubicBezTo>
                <a:cubicBezTo>
                  <a:pt x="-6158" y="2332358"/>
                  <a:pt x="-11662" y="2591909"/>
                  <a:pt x="0" y="2777645"/>
                </a:cubicBezTo>
                <a:cubicBezTo>
                  <a:pt x="11662" y="2963381"/>
                  <a:pt x="-23011" y="3121055"/>
                  <a:pt x="0" y="3440744"/>
                </a:cubicBezTo>
                <a:cubicBezTo>
                  <a:pt x="23011" y="3760433"/>
                  <a:pt x="-31157" y="3876219"/>
                  <a:pt x="0" y="4150261"/>
                </a:cubicBezTo>
                <a:cubicBezTo>
                  <a:pt x="31157" y="4424303"/>
                  <a:pt x="19840" y="4610245"/>
                  <a:pt x="0" y="5045445"/>
                </a:cubicBezTo>
                <a:cubicBezTo>
                  <a:pt x="-9536" y="5111634"/>
                  <a:pt x="62251" y="5181012"/>
                  <a:pt x="134583" y="5180028"/>
                </a:cubicBezTo>
                <a:cubicBezTo>
                  <a:pt x="216627" y="5172490"/>
                  <a:pt x="283534" y="5121575"/>
                  <a:pt x="269166" y="5045445"/>
                </a:cubicBezTo>
                <a:cubicBezTo>
                  <a:pt x="265526" y="5003839"/>
                  <a:pt x="265736" y="4939042"/>
                  <a:pt x="269166" y="4910862"/>
                </a:cubicBezTo>
                <a:cubicBezTo>
                  <a:pt x="407378" y="4920786"/>
                  <a:pt x="614004" y="4890629"/>
                  <a:pt x="861646" y="4910862"/>
                </a:cubicBezTo>
                <a:cubicBezTo>
                  <a:pt x="1109288" y="4931095"/>
                  <a:pt x="1222473" y="4934277"/>
                  <a:pt x="1552873" y="4910862"/>
                </a:cubicBezTo>
                <a:cubicBezTo>
                  <a:pt x="1883273" y="4887447"/>
                  <a:pt x="1993961" y="4934048"/>
                  <a:pt x="2244100" y="4910862"/>
                </a:cubicBezTo>
                <a:cubicBezTo>
                  <a:pt x="2494239" y="4887676"/>
                  <a:pt x="2589411" y="4906553"/>
                  <a:pt x="2869496" y="4910862"/>
                </a:cubicBezTo>
                <a:cubicBezTo>
                  <a:pt x="3149581" y="4915171"/>
                  <a:pt x="3419778" y="4935662"/>
                  <a:pt x="3560723" y="4910862"/>
                </a:cubicBezTo>
                <a:cubicBezTo>
                  <a:pt x="3640875" y="4907455"/>
                  <a:pt x="3694255" y="4862751"/>
                  <a:pt x="3695306" y="4776279"/>
                </a:cubicBezTo>
                <a:cubicBezTo>
                  <a:pt x="3680127" y="4549351"/>
                  <a:pt x="3694123" y="4350653"/>
                  <a:pt x="3695306" y="4066763"/>
                </a:cubicBezTo>
                <a:cubicBezTo>
                  <a:pt x="3696489" y="3782873"/>
                  <a:pt x="3723054" y="3592020"/>
                  <a:pt x="3695306" y="3357246"/>
                </a:cubicBezTo>
                <a:cubicBezTo>
                  <a:pt x="3667558" y="3122472"/>
                  <a:pt x="3670965" y="3067935"/>
                  <a:pt x="3695306" y="2786981"/>
                </a:cubicBezTo>
                <a:cubicBezTo>
                  <a:pt x="3719647" y="2506028"/>
                  <a:pt x="3695224" y="2488346"/>
                  <a:pt x="3695306" y="2216715"/>
                </a:cubicBezTo>
                <a:cubicBezTo>
                  <a:pt x="3695388" y="1945084"/>
                  <a:pt x="3699566" y="1633344"/>
                  <a:pt x="3695306" y="1460782"/>
                </a:cubicBezTo>
                <a:cubicBezTo>
                  <a:pt x="3691046" y="1288220"/>
                  <a:pt x="3690240" y="1010857"/>
                  <a:pt x="3695306" y="890516"/>
                </a:cubicBezTo>
                <a:cubicBezTo>
                  <a:pt x="3700372" y="770175"/>
                  <a:pt x="3691869" y="402926"/>
                  <a:pt x="3695306" y="134583"/>
                </a:cubicBezTo>
                <a:close/>
                <a:moveTo>
                  <a:pt x="134583" y="538332"/>
                </a:moveTo>
                <a:cubicBezTo>
                  <a:pt x="201495" y="542292"/>
                  <a:pt x="272725" y="471481"/>
                  <a:pt x="269166" y="403749"/>
                </a:cubicBezTo>
                <a:cubicBezTo>
                  <a:pt x="270214" y="367233"/>
                  <a:pt x="237649" y="329601"/>
                  <a:pt x="201874" y="336457"/>
                </a:cubicBezTo>
                <a:cubicBezTo>
                  <a:pt x="160269" y="338990"/>
                  <a:pt x="135925" y="368469"/>
                  <a:pt x="134582" y="403749"/>
                </a:cubicBezTo>
                <a:cubicBezTo>
                  <a:pt x="126193" y="455782"/>
                  <a:pt x="128743" y="499135"/>
                  <a:pt x="134583" y="538332"/>
                </a:cubicBezTo>
                <a:close/>
              </a:path>
              <a:path w="3695306" h="5180028" fill="darkenLess" stroke="0" extrusionOk="0">
                <a:moveTo>
                  <a:pt x="134583" y="538332"/>
                </a:moveTo>
                <a:cubicBezTo>
                  <a:pt x="205049" y="556228"/>
                  <a:pt x="263454" y="477235"/>
                  <a:pt x="269166" y="403749"/>
                </a:cubicBezTo>
                <a:cubicBezTo>
                  <a:pt x="263428" y="367865"/>
                  <a:pt x="241705" y="339766"/>
                  <a:pt x="201874" y="336457"/>
                </a:cubicBezTo>
                <a:cubicBezTo>
                  <a:pt x="164724" y="329804"/>
                  <a:pt x="135700" y="374249"/>
                  <a:pt x="134582" y="403749"/>
                </a:cubicBezTo>
                <a:cubicBezTo>
                  <a:pt x="135913" y="449848"/>
                  <a:pt x="130300" y="485436"/>
                  <a:pt x="134583" y="538332"/>
                </a:cubicBezTo>
                <a:close/>
                <a:moveTo>
                  <a:pt x="3560723" y="269166"/>
                </a:moveTo>
                <a:cubicBezTo>
                  <a:pt x="3619848" y="272148"/>
                  <a:pt x="3698563" y="216882"/>
                  <a:pt x="3695306" y="134583"/>
                </a:cubicBezTo>
                <a:cubicBezTo>
                  <a:pt x="3704651" y="56438"/>
                  <a:pt x="3645267" y="-12449"/>
                  <a:pt x="3560723" y="0"/>
                </a:cubicBezTo>
                <a:cubicBezTo>
                  <a:pt x="3487850" y="-828"/>
                  <a:pt x="3425862" y="53875"/>
                  <a:pt x="3426140" y="134583"/>
                </a:cubicBezTo>
                <a:cubicBezTo>
                  <a:pt x="3420126" y="167568"/>
                  <a:pt x="3456577" y="196258"/>
                  <a:pt x="3493432" y="201875"/>
                </a:cubicBezTo>
                <a:cubicBezTo>
                  <a:pt x="3525686" y="194580"/>
                  <a:pt x="3565264" y="169046"/>
                  <a:pt x="3560724" y="134583"/>
                </a:cubicBezTo>
                <a:cubicBezTo>
                  <a:pt x="3563113" y="175067"/>
                  <a:pt x="3554907" y="218513"/>
                  <a:pt x="3560723" y="269166"/>
                </a:cubicBezTo>
                <a:close/>
              </a:path>
              <a:path w="3695306" h="5180028" fill="none" extrusionOk="0">
                <a:moveTo>
                  <a:pt x="0" y="403749"/>
                </a:moveTo>
                <a:cubicBezTo>
                  <a:pt x="-526" y="345449"/>
                  <a:pt x="63025" y="269664"/>
                  <a:pt x="134583" y="269166"/>
                </a:cubicBezTo>
                <a:cubicBezTo>
                  <a:pt x="403727" y="271891"/>
                  <a:pt x="451299" y="281251"/>
                  <a:pt x="727063" y="269166"/>
                </a:cubicBezTo>
                <a:cubicBezTo>
                  <a:pt x="1002827" y="257081"/>
                  <a:pt x="1029699" y="271179"/>
                  <a:pt x="1319544" y="269166"/>
                </a:cubicBezTo>
                <a:cubicBezTo>
                  <a:pt x="1609389" y="267153"/>
                  <a:pt x="1830726" y="245050"/>
                  <a:pt x="2010770" y="269166"/>
                </a:cubicBezTo>
                <a:cubicBezTo>
                  <a:pt x="2190814" y="293282"/>
                  <a:pt x="2543358" y="250759"/>
                  <a:pt x="2701997" y="269166"/>
                </a:cubicBezTo>
                <a:cubicBezTo>
                  <a:pt x="2860636" y="287573"/>
                  <a:pt x="3143026" y="271694"/>
                  <a:pt x="3426140" y="269166"/>
                </a:cubicBezTo>
                <a:cubicBezTo>
                  <a:pt x="3430887" y="223075"/>
                  <a:pt x="3431832" y="175948"/>
                  <a:pt x="3426140" y="134583"/>
                </a:cubicBezTo>
                <a:cubicBezTo>
                  <a:pt x="3434911" y="72089"/>
                  <a:pt x="3484386" y="-600"/>
                  <a:pt x="3560723" y="0"/>
                </a:cubicBezTo>
                <a:cubicBezTo>
                  <a:pt x="3642239" y="3858"/>
                  <a:pt x="3695090" y="57763"/>
                  <a:pt x="3695306" y="134583"/>
                </a:cubicBezTo>
                <a:cubicBezTo>
                  <a:pt x="3714158" y="415012"/>
                  <a:pt x="3685854" y="579057"/>
                  <a:pt x="3695306" y="751265"/>
                </a:cubicBezTo>
                <a:cubicBezTo>
                  <a:pt x="3704758" y="923473"/>
                  <a:pt x="3724841" y="1166728"/>
                  <a:pt x="3695306" y="1414365"/>
                </a:cubicBezTo>
                <a:cubicBezTo>
                  <a:pt x="3665771" y="1662002"/>
                  <a:pt x="3696056" y="1794675"/>
                  <a:pt x="3695306" y="2170298"/>
                </a:cubicBezTo>
                <a:cubicBezTo>
                  <a:pt x="3694556" y="2545921"/>
                  <a:pt x="3686977" y="2506576"/>
                  <a:pt x="3695306" y="2833398"/>
                </a:cubicBezTo>
                <a:cubicBezTo>
                  <a:pt x="3703635" y="3160220"/>
                  <a:pt x="3686902" y="3238490"/>
                  <a:pt x="3695306" y="3496497"/>
                </a:cubicBezTo>
                <a:cubicBezTo>
                  <a:pt x="3703710" y="3754504"/>
                  <a:pt x="3705851" y="4515435"/>
                  <a:pt x="3695306" y="4776279"/>
                </a:cubicBezTo>
                <a:cubicBezTo>
                  <a:pt x="3692535" y="4852844"/>
                  <a:pt x="3629442" y="4904454"/>
                  <a:pt x="3560723" y="4910862"/>
                </a:cubicBezTo>
                <a:cubicBezTo>
                  <a:pt x="3424237" y="4884634"/>
                  <a:pt x="3101538" y="4930909"/>
                  <a:pt x="2902412" y="4910862"/>
                </a:cubicBezTo>
                <a:cubicBezTo>
                  <a:pt x="2703286" y="4890815"/>
                  <a:pt x="2404975" y="4935336"/>
                  <a:pt x="2244100" y="4910862"/>
                </a:cubicBezTo>
                <a:cubicBezTo>
                  <a:pt x="2083225" y="4886388"/>
                  <a:pt x="1826754" y="4929467"/>
                  <a:pt x="1684536" y="4910862"/>
                </a:cubicBezTo>
                <a:cubicBezTo>
                  <a:pt x="1542318" y="4892257"/>
                  <a:pt x="1370422" y="4932674"/>
                  <a:pt x="1124971" y="4910862"/>
                </a:cubicBezTo>
                <a:cubicBezTo>
                  <a:pt x="879521" y="4889050"/>
                  <a:pt x="536069" y="4943211"/>
                  <a:pt x="269166" y="4910862"/>
                </a:cubicBezTo>
                <a:cubicBezTo>
                  <a:pt x="269068" y="4970606"/>
                  <a:pt x="266941" y="4995458"/>
                  <a:pt x="269166" y="5045445"/>
                </a:cubicBezTo>
                <a:cubicBezTo>
                  <a:pt x="274976" y="5119215"/>
                  <a:pt x="208569" y="5174949"/>
                  <a:pt x="134583" y="5180028"/>
                </a:cubicBezTo>
                <a:cubicBezTo>
                  <a:pt x="46841" y="5187434"/>
                  <a:pt x="3001" y="5126205"/>
                  <a:pt x="0" y="5045445"/>
                </a:cubicBezTo>
                <a:cubicBezTo>
                  <a:pt x="-4287" y="4863880"/>
                  <a:pt x="21326" y="4656933"/>
                  <a:pt x="0" y="4475179"/>
                </a:cubicBezTo>
                <a:cubicBezTo>
                  <a:pt x="-21326" y="4293425"/>
                  <a:pt x="21727" y="4029390"/>
                  <a:pt x="0" y="3858497"/>
                </a:cubicBezTo>
                <a:cubicBezTo>
                  <a:pt x="-21727" y="3687604"/>
                  <a:pt x="-24133" y="3464798"/>
                  <a:pt x="0" y="3241815"/>
                </a:cubicBezTo>
                <a:cubicBezTo>
                  <a:pt x="24133" y="3018832"/>
                  <a:pt x="-16627" y="2846507"/>
                  <a:pt x="0" y="2717966"/>
                </a:cubicBezTo>
                <a:cubicBezTo>
                  <a:pt x="16627" y="2589425"/>
                  <a:pt x="31470" y="2243034"/>
                  <a:pt x="0" y="2054867"/>
                </a:cubicBezTo>
                <a:cubicBezTo>
                  <a:pt x="-31470" y="1866700"/>
                  <a:pt x="-30063" y="1533532"/>
                  <a:pt x="0" y="1391767"/>
                </a:cubicBezTo>
                <a:cubicBezTo>
                  <a:pt x="30063" y="1250002"/>
                  <a:pt x="47283" y="662449"/>
                  <a:pt x="0" y="403749"/>
                </a:cubicBezTo>
                <a:close/>
                <a:moveTo>
                  <a:pt x="3426140" y="269166"/>
                </a:moveTo>
                <a:cubicBezTo>
                  <a:pt x="3466471" y="274251"/>
                  <a:pt x="3498296" y="275331"/>
                  <a:pt x="3560723" y="269166"/>
                </a:cubicBezTo>
                <a:cubicBezTo>
                  <a:pt x="3642769" y="278127"/>
                  <a:pt x="3702786" y="208197"/>
                  <a:pt x="3695306" y="134583"/>
                </a:cubicBezTo>
                <a:moveTo>
                  <a:pt x="3560723" y="269166"/>
                </a:moveTo>
                <a:cubicBezTo>
                  <a:pt x="3558846" y="241665"/>
                  <a:pt x="3566917" y="163255"/>
                  <a:pt x="3560723" y="134583"/>
                </a:cubicBezTo>
                <a:cubicBezTo>
                  <a:pt x="3562738" y="177067"/>
                  <a:pt x="3527774" y="203248"/>
                  <a:pt x="3493431" y="201875"/>
                </a:cubicBezTo>
                <a:cubicBezTo>
                  <a:pt x="3453851" y="204379"/>
                  <a:pt x="3423712" y="176807"/>
                  <a:pt x="3426139" y="134583"/>
                </a:cubicBezTo>
                <a:moveTo>
                  <a:pt x="134583" y="538332"/>
                </a:moveTo>
                <a:cubicBezTo>
                  <a:pt x="128895" y="492566"/>
                  <a:pt x="140722" y="443907"/>
                  <a:pt x="134583" y="403749"/>
                </a:cubicBezTo>
                <a:cubicBezTo>
                  <a:pt x="136671" y="368909"/>
                  <a:pt x="170551" y="333371"/>
                  <a:pt x="201875" y="336457"/>
                </a:cubicBezTo>
                <a:cubicBezTo>
                  <a:pt x="240259" y="338742"/>
                  <a:pt x="268157" y="361292"/>
                  <a:pt x="269167" y="403749"/>
                </a:cubicBezTo>
                <a:cubicBezTo>
                  <a:pt x="252379" y="473831"/>
                  <a:pt x="202076" y="534597"/>
                  <a:pt x="134584" y="538332"/>
                </a:cubicBezTo>
                <a:cubicBezTo>
                  <a:pt x="65105" y="554000"/>
                  <a:pt x="2077" y="478387"/>
                  <a:pt x="1" y="403749"/>
                </a:cubicBezTo>
                <a:moveTo>
                  <a:pt x="269166" y="403749"/>
                </a:moveTo>
                <a:cubicBezTo>
                  <a:pt x="264282" y="569476"/>
                  <a:pt x="289843" y="857231"/>
                  <a:pt x="269166" y="1002551"/>
                </a:cubicBezTo>
                <a:cubicBezTo>
                  <a:pt x="248489" y="1147871"/>
                  <a:pt x="247394" y="1327808"/>
                  <a:pt x="269166" y="1556282"/>
                </a:cubicBezTo>
                <a:cubicBezTo>
                  <a:pt x="290938" y="1784756"/>
                  <a:pt x="241938" y="1941332"/>
                  <a:pt x="269166" y="2110013"/>
                </a:cubicBezTo>
                <a:cubicBezTo>
                  <a:pt x="296394" y="2278694"/>
                  <a:pt x="283037" y="2442021"/>
                  <a:pt x="269166" y="2708815"/>
                </a:cubicBezTo>
                <a:cubicBezTo>
                  <a:pt x="255295" y="2975609"/>
                  <a:pt x="304597" y="3143100"/>
                  <a:pt x="269166" y="3442831"/>
                </a:cubicBezTo>
                <a:cubicBezTo>
                  <a:pt x="233735" y="3742562"/>
                  <a:pt x="276304" y="3826985"/>
                  <a:pt x="269166" y="4176846"/>
                </a:cubicBezTo>
                <a:cubicBezTo>
                  <a:pt x="262028" y="4526707"/>
                  <a:pt x="277004" y="4647524"/>
                  <a:pt x="269166" y="4910862"/>
                </a:cubicBezTo>
              </a:path>
              <a:path w="3695306" h="5180028" fill="none" stroke="0" extrusionOk="0">
                <a:moveTo>
                  <a:pt x="0" y="403749"/>
                </a:moveTo>
                <a:cubicBezTo>
                  <a:pt x="-2210" y="319254"/>
                  <a:pt x="65199" y="270366"/>
                  <a:pt x="134583" y="269166"/>
                </a:cubicBezTo>
                <a:cubicBezTo>
                  <a:pt x="307881" y="239646"/>
                  <a:pt x="572616" y="253544"/>
                  <a:pt x="825810" y="269166"/>
                </a:cubicBezTo>
                <a:cubicBezTo>
                  <a:pt x="1079004" y="284788"/>
                  <a:pt x="1192959" y="279946"/>
                  <a:pt x="1549953" y="269166"/>
                </a:cubicBezTo>
                <a:cubicBezTo>
                  <a:pt x="1906947" y="258386"/>
                  <a:pt x="2071517" y="257987"/>
                  <a:pt x="2208264" y="269166"/>
                </a:cubicBezTo>
                <a:cubicBezTo>
                  <a:pt x="2345011" y="280345"/>
                  <a:pt x="2528867" y="253382"/>
                  <a:pt x="2767829" y="269166"/>
                </a:cubicBezTo>
                <a:cubicBezTo>
                  <a:pt x="3006792" y="284950"/>
                  <a:pt x="3245235" y="289134"/>
                  <a:pt x="3426140" y="269166"/>
                </a:cubicBezTo>
                <a:cubicBezTo>
                  <a:pt x="3421084" y="223380"/>
                  <a:pt x="3430730" y="165764"/>
                  <a:pt x="3426140" y="134583"/>
                </a:cubicBezTo>
                <a:cubicBezTo>
                  <a:pt x="3416915" y="69678"/>
                  <a:pt x="3490239" y="7902"/>
                  <a:pt x="3560723" y="0"/>
                </a:cubicBezTo>
                <a:cubicBezTo>
                  <a:pt x="3644769" y="-1434"/>
                  <a:pt x="3688993" y="73324"/>
                  <a:pt x="3695306" y="134583"/>
                </a:cubicBezTo>
                <a:cubicBezTo>
                  <a:pt x="3695902" y="472897"/>
                  <a:pt x="3666728" y="671912"/>
                  <a:pt x="3695306" y="844099"/>
                </a:cubicBezTo>
                <a:cubicBezTo>
                  <a:pt x="3723884" y="1016286"/>
                  <a:pt x="3688814" y="1138095"/>
                  <a:pt x="3695306" y="1367948"/>
                </a:cubicBezTo>
                <a:cubicBezTo>
                  <a:pt x="3701798" y="1597801"/>
                  <a:pt x="3716478" y="1914803"/>
                  <a:pt x="3695306" y="2077464"/>
                </a:cubicBezTo>
                <a:cubicBezTo>
                  <a:pt x="3674134" y="2240125"/>
                  <a:pt x="3685172" y="2460443"/>
                  <a:pt x="3695306" y="2601313"/>
                </a:cubicBezTo>
                <a:cubicBezTo>
                  <a:pt x="3705440" y="2742183"/>
                  <a:pt x="3681167" y="3054969"/>
                  <a:pt x="3695306" y="3357246"/>
                </a:cubicBezTo>
                <a:cubicBezTo>
                  <a:pt x="3709445" y="3659523"/>
                  <a:pt x="3681667" y="3763598"/>
                  <a:pt x="3695306" y="3927512"/>
                </a:cubicBezTo>
                <a:cubicBezTo>
                  <a:pt x="3708945" y="4091426"/>
                  <a:pt x="3717676" y="4521968"/>
                  <a:pt x="3695306" y="4776279"/>
                </a:cubicBezTo>
                <a:cubicBezTo>
                  <a:pt x="3702035" y="4836969"/>
                  <a:pt x="3644794" y="4911176"/>
                  <a:pt x="3560723" y="4910862"/>
                </a:cubicBezTo>
                <a:cubicBezTo>
                  <a:pt x="3376422" y="4884158"/>
                  <a:pt x="3068015" y="4927406"/>
                  <a:pt x="2935327" y="4910862"/>
                </a:cubicBezTo>
                <a:cubicBezTo>
                  <a:pt x="2802639" y="4894318"/>
                  <a:pt x="2572663" y="4879827"/>
                  <a:pt x="2309931" y="4910862"/>
                </a:cubicBezTo>
                <a:cubicBezTo>
                  <a:pt x="2047199" y="4941897"/>
                  <a:pt x="1840879" y="4902393"/>
                  <a:pt x="1618704" y="4910862"/>
                </a:cubicBezTo>
                <a:cubicBezTo>
                  <a:pt x="1396529" y="4919331"/>
                  <a:pt x="1307977" y="4885195"/>
                  <a:pt x="1059140" y="4910862"/>
                </a:cubicBezTo>
                <a:cubicBezTo>
                  <a:pt x="810303" y="4936529"/>
                  <a:pt x="534684" y="4946759"/>
                  <a:pt x="269166" y="4910862"/>
                </a:cubicBezTo>
                <a:cubicBezTo>
                  <a:pt x="273243" y="4947625"/>
                  <a:pt x="272024" y="4989771"/>
                  <a:pt x="269166" y="5045445"/>
                </a:cubicBezTo>
                <a:cubicBezTo>
                  <a:pt x="268391" y="5121525"/>
                  <a:pt x="214597" y="5176446"/>
                  <a:pt x="134583" y="5180028"/>
                </a:cubicBezTo>
                <a:cubicBezTo>
                  <a:pt x="49775" y="5181844"/>
                  <a:pt x="4561" y="5116897"/>
                  <a:pt x="0" y="5045445"/>
                </a:cubicBezTo>
                <a:cubicBezTo>
                  <a:pt x="35499" y="4878105"/>
                  <a:pt x="-9847" y="4550964"/>
                  <a:pt x="0" y="4289512"/>
                </a:cubicBezTo>
                <a:cubicBezTo>
                  <a:pt x="9847" y="4028060"/>
                  <a:pt x="-13174" y="3995081"/>
                  <a:pt x="0" y="3765663"/>
                </a:cubicBezTo>
                <a:cubicBezTo>
                  <a:pt x="13174" y="3536245"/>
                  <a:pt x="-21647" y="3389275"/>
                  <a:pt x="0" y="3056147"/>
                </a:cubicBezTo>
                <a:cubicBezTo>
                  <a:pt x="21647" y="2723019"/>
                  <a:pt x="-4189" y="2573408"/>
                  <a:pt x="0" y="2346630"/>
                </a:cubicBezTo>
                <a:cubicBezTo>
                  <a:pt x="4189" y="2119852"/>
                  <a:pt x="-23545" y="1835557"/>
                  <a:pt x="0" y="1683531"/>
                </a:cubicBezTo>
                <a:cubicBezTo>
                  <a:pt x="23545" y="1531505"/>
                  <a:pt x="3799" y="1295529"/>
                  <a:pt x="0" y="974015"/>
                </a:cubicBezTo>
                <a:cubicBezTo>
                  <a:pt x="-3799" y="652501"/>
                  <a:pt x="16070" y="572136"/>
                  <a:pt x="0" y="403749"/>
                </a:cubicBezTo>
                <a:close/>
                <a:moveTo>
                  <a:pt x="3426140" y="269166"/>
                </a:moveTo>
                <a:cubicBezTo>
                  <a:pt x="3461905" y="263717"/>
                  <a:pt x="3504355" y="268133"/>
                  <a:pt x="3560723" y="269166"/>
                </a:cubicBezTo>
                <a:cubicBezTo>
                  <a:pt x="3632957" y="254668"/>
                  <a:pt x="3699635" y="191131"/>
                  <a:pt x="3695306" y="134583"/>
                </a:cubicBezTo>
                <a:moveTo>
                  <a:pt x="3560723" y="269166"/>
                </a:moveTo>
                <a:cubicBezTo>
                  <a:pt x="3562466" y="206757"/>
                  <a:pt x="3567068" y="182641"/>
                  <a:pt x="3560723" y="134583"/>
                </a:cubicBezTo>
                <a:cubicBezTo>
                  <a:pt x="3552433" y="173945"/>
                  <a:pt x="3529769" y="204775"/>
                  <a:pt x="3493431" y="201875"/>
                </a:cubicBezTo>
                <a:cubicBezTo>
                  <a:pt x="3452335" y="194704"/>
                  <a:pt x="3420486" y="165150"/>
                  <a:pt x="3426139" y="134583"/>
                </a:cubicBezTo>
                <a:moveTo>
                  <a:pt x="134583" y="538332"/>
                </a:moveTo>
                <a:cubicBezTo>
                  <a:pt x="141055" y="477092"/>
                  <a:pt x="137556" y="452033"/>
                  <a:pt x="134583" y="403749"/>
                </a:cubicBezTo>
                <a:cubicBezTo>
                  <a:pt x="128838" y="363285"/>
                  <a:pt x="161961" y="332260"/>
                  <a:pt x="201875" y="336457"/>
                </a:cubicBezTo>
                <a:cubicBezTo>
                  <a:pt x="237660" y="342988"/>
                  <a:pt x="261985" y="360968"/>
                  <a:pt x="269167" y="403749"/>
                </a:cubicBezTo>
                <a:cubicBezTo>
                  <a:pt x="264181" y="480504"/>
                  <a:pt x="192910" y="545402"/>
                  <a:pt x="134584" y="538332"/>
                </a:cubicBezTo>
                <a:cubicBezTo>
                  <a:pt x="62350" y="529450"/>
                  <a:pt x="8248" y="482967"/>
                  <a:pt x="1" y="403749"/>
                </a:cubicBezTo>
                <a:moveTo>
                  <a:pt x="269166" y="403749"/>
                </a:moveTo>
                <a:cubicBezTo>
                  <a:pt x="254408" y="620891"/>
                  <a:pt x="269567" y="704076"/>
                  <a:pt x="269166" y="957480"/>
                </a:cubicBezTo>
                <a:cubicBezTo>
                  <a:pt x="268765" y="1210884"/>
                  <a:pt x="278693" y="1270329"/>
                  <a:pt x="269166" y="1466140"/>
                </a:cubicBezTo>
                <a:cubicBezTo>
                  <a:pt x="259639" y="1661951"/>
                  <a:pt x="289835" y="1820722"/>
                  <a:pt x="269166" y="2064942"/>
                </a:cubicBezTo>
                <a:cubicBezTo>
                  <a:pt x="248497" y="2309162"/>
                  <a:pt x="237624" y="2440544"/>
                  <a:pt x="269166" y="2708815"/>
                </a:cubicBezTo>
                <a:cubicBezTo>
                  <a:pt x="300708" y="2977086"/>
                  <a:pt x="293654" y="3035101"/>
                  <a:pt x="269166" y="3217475"/>
                </a:cubicBezTo>
                <a:cubicBezTo>
                  <a:pt x="244678" y="3399849"/>
                  <a:pt x="285593" y="3589656"/>
                  <a:pt x="269166" y="3771206"/>
                </a:cubicBezTo>
                <a:cubicBezTo>
                  <a:pt x="252739" y="3952756"/>
                  <a:pt x="286653" y="4084990"/>
                  <a:pt x="269166" y="4324937"/>
                </a:cubicBezTo>
                <a:cubicBezTo>
                  <a:pt x="251679" y="4564884"/>
                  <a:pt x="289856" y="4730805"/>
                  <a:pt x="269166" y="4910862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Pojam umjetna inteligencija odnosi se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računalne sustave sposobne snalaziti se u nepoznatim situacijama i samostalno stjecati nove spoznaje. Godine 1997. šahovsko računalo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err="1" smtClean="0">
                <a:solidFill>
                  <a:schemeClr val="tx1"/>
                </a:solidFill>
                <a:effectLst/>
              </a:rPr>
              <a:t>Deep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Blue u meču je pobijedilo svjetskog šahovskog prvaka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Garija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Kasparova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2B6A40D8-0265-4953-9096-EB19F6C5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54" y="1508288"/>
            <a:ext cx="7532851" cy="5104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616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D351BA5-F7F5-4629-9FF1-178B89E0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1" y="3930978"/>
            <a:ext cx="1895787" cy="2681926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2015318" y="1226727"/>
            <a:ext cx="5516698" cy="3230908"/>
          </a:xfrm>
          <a:custGeom>
            <a:avLst/>
            <a:gdLst>
              <a:gd name="connsiteX0" fmla="*/ -606726 w 5516698"/>
              <a:gd name="connsiteY0" fmla="*/ 2944940 h 3230908"/>
              <a:gd name="connsiteX1" fmla="*/ -210214 w 5516698"/>
              <a:gd name="connsiteY1" fmla="*/ 2609809 h 3230908"/>
              <a:gd name="connsiteX2" fmla="*/ 219340 w 5516698"/>
              <a:gd name="connsiteY2" fmla="*/ 2246751 h 3230908"/>
              <a:gd name="connsiteX3" fmla="*/ 2240881 w 5516698"/>
              <a:gd name="connsiteY3" fmla="*/ 28681 h 3230908"/>
              <a:gd name="connsiteX4" fmla="*/ 5022910 w 5516698"/>
              <a:gd name="connsiteY4" fmla="*/ 693109 h 3230908"/>
              <a:gd name="connsiteX5" fmla="*/ 3524026 w 5516698"/>
              <a:gd name="connsiteY5" fmla="*/ 3167422 h 3230908"/>
              <a:gd name="connsiteX6" fmla="*/ 808020 w 5516698"/>
              <a:gd name="connsiteY6" fmla="*/ 2757821 h 3230908"/>
              <a:gd name="connsiteX7" fmla="*/ 336438 w 5516698"/>
              <a:gd name="connsiteY7" fmla="*/ 2820194 h 3230908"/>
              <a:gd name="connsiteX8" fmla="*/ -135144 w 5516698"/>
              <a:gd name="connsiteY8" fmla="*/ 2882567 h 3230908"/>
              <a:gd name="connsiteX9" fmla="*/ -606726 w 5516698"/>
              <a:gd name="connsiteY9" fmla="*/ 2944940 h 323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16698" h="3230908" fill="none" extrusionOk="0">
                <a:moveTo>
                  <a:pt x="-606726" y="2944940"/>
                </a:moveTo>
                <a:cubicBezTo>
                  <a:pt x="-516250" y="2870095"/>
                  <a:pt x="-312614" y="2690778"/>
                  <a:pt x="-210214" y="2609809"/>
                </a:cubicBezTo>
                <a:cubicBezTo>
                  <a:pt x="-107814" y="2528840"/>
                  <a:pt x="19010" y="2380504"/>
                  <a:pt x="219340" y="2246751"/>
                </a:cubicBezTo>
                <a:cubicBezTo>
                  <a:pt x="-761571" y="1316601"/>
                  <a:pt x="682287" y="-81712"/>
                  <a:pt x="2240881" y="28681"/>
                </a:cubicBezTo>
                <a:cubicBezTo>
                  <a:pt x="3328444" y="15260"/>
                  <a:pt x="4374628" y="177744"/>
                  <a:pt x="5022910" y="693109"/>
                </a:cubicBezTo>
                <a:cubicBezTo>
                  <a:pt x="5841137" y="1514370"/>
                  <a:pt x="5700845" y="2904381"/>
                  <a:pt x="3524026" y="3167422"/>
                </a:cubicBezTo>
                <a:cubicBezTo>
                  <a:pt x="2556339" y="3146768"/>
                  <a:pt x="1451508" y="3153978"/>
                  <a:pt x="808020" y="2757821"/>
                </a:cubicBezTo>
                <a:cubicBezTo>
                  <a:pt x="659964" y="2797106"/>
                  <a:pt x="516361" y="2812440"/>
                  <a:pt x="336438" y="2820194"/>
                </a:cubicBezTo>
                <a:cubicBezTo>
                  <a:pt x="156515" y="2827948"/>
                  <a:pt x="14922" y="2882797"/>
                  <a:pt x="-135144" y="2882567"/>
                </a:cubicBezTo>
                <a:cubicBezTo>
                  <a:pt x="-285210" y="2882337"/>
                  <a:pt x="-448771" y="2929447"/>
                  <a:pt x="-606726" y="2944940"/>
                </a:cubicBezTo>
                <a:close/>
              </a:path>
              <a:path w="5516698" h="3230908" stroke="0" extrusionOk="0">
                <a:moveTo>
                  <a:pt x="-606726" y="2944940"/>
                </a:moveTo>
                <a:cubicBezTo>
                  <a:pt x="-440025" y="2826523"/>
                  <a:pt x="-392052" y="2783214"/>
                  <a:pt x="-218475" y="2616791"/>
                </a:cubicBezTo>
                <a:cubicBezTo>
                  <a:pt x="-44898" y="2450368"/>
                  <a:pt x="42185" y="2428447"/>
                  <a:pt x="219340" y="2246751"/>
                </a:cubicBezTo>
                <a:cubicBezTo>
                  <a:pt x="-492497" y="1168094"/>
                  <a:pt x="460159" y="315684"/>
                  <a:pt x="2240881" y="28681"/>
                </a:cubicBezTo>
                <a:cubicBezTo>
                  <a:pt x="3241018" y="-164743"/>
                  <a:pt x="4311324" y="208513"/>
                  <a:pt x="5022910" y="693109"/>
                </a:cubicBezTo>
                <a:cubicBezTo>
                  <a:pt x="5919722" y="1621768"/>
                  <a:pt x="5061115" y="2644186"/>
                  <a:pt x="3524026" y="3167422"/>
                </a:cubicBezTo>
                <a:cubicBezTo>
                  <a:pt x="2653643" y="3442945"/>
                  <a:pt x="1412641" y="3139065"/>
                  <a:pt x="808020" y="2757821"/>
                </a:cubicBezTo>
                <a:cubicBezTo>
                  <a:pt x="657932" y="2790573"/>
                  <a:pt x="586336" y="2773094"/>
                  <a:pt x="378880" y="2814580"/>
                </a:cubicBezTo>
                <a:cubicBezTo>
                  <a:pt x="171424" y="2856066"/>
                  <a:pt x="56610" y="2867588"/>
                  <a:pt x="-106849" y="2878825"/>
                </a:cubicBezTo>
                <a:cubicBezTo>
                  <a:pt x="-270308" y="2890061"/>
                  <a:pt x="-462580" y="2950092"/>
                  <a:pt x="-606726" y="294494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0998"/>
                      <a:gd name="adj2" fmla="val 411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Zašto se različita „doba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</a:rPr>
              <a:t>”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brže pojavljuju kako se kronološki bližimo 20. i 21. stoljeću? U kojem dobu danas živimo? </a:t>
            </a:r>
            <a:endParaRPr lang="hr-HR" sz="4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97247B-A26D-46A0-BAFB-2DB6D419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626" y="4562573"/>
            <a:ext cx="10023835" cy="229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79F648B1-76B1-4480-91A5-9D12B9F1874E}"/>
              </a:ext>
            </a:extLst>
          </p:cNvPr>
          <p:cNvSpPr/>
          <p:nvPr/>
        </p:nvSpPr>
        <p:spPr>
          <a:xfrm>
            <a:off x="2015318" y="1226727"/>
            <a:ext cx="5516698" cy="3230908"/>
          </a:xfrm>
          <a:custGeom>
            <a:avLst/>
            <a:gdLst>
              <a:gd name="connsiteX0" fmla="*/ -606726 w 5516698"/>
              <a:gd name="connsiteY0" fmla="*/ 2944940 h 3230908"/>
              <a:gd name="connsiteX1" fmla="*/ -210214 w 5516698"/>
              <a:gd name="connsiteY1" fmla="*/ 2609809 h 3230908"/>
              <a:gd name="connsiteX2" fmla="*/ 219340 w 5516698"/>
              <a:gd name="connsiteY2" fmla="*/ 2246751 h 3230908"/>
              <a:gd name="connsiteX3" fmla="*/ 2240881 w 5516698"/>
              <a:gd name="connsiteY3" fmla="*/ 28681 h 3230908"/>
              <a:gd name="connsiteX4" fmla="*/ 5022910 w 5516698"/>
              <a:gd name="connsiteY4" fmla="*/ 693109 h 3230908"/>
              <a:gd name="connsiteX5" fmla="*/ 3524026 w 5516698"/>
              <a:gd name="connsiteY5" fmla="*/ 3167422 h 3230908"/>
              <a:gd name="connsiteX6" fmla="*/ 808020 w 5516698"/>
              <a:gd name="connsiteY6" fmla="*/ 2757821 h 3230908"/>
              <a:gd name="connsiteX7" fmla="*/ 336438 w 5516698"/>
              <a:gd name="connsiteY7" fmla="*/ 2820194 h 3230908"/>
              <a:gd name="connsiteX8" fmla="*/ -135144 w 5516698"/>
              <a:gd name="connsiteY8" fmla="*/ 2882567 h 3230908"/>
              <a:gd name="connsiteX9" fmla="*/ -606726 w 5516698"/>
              <a:gd name="connsiteY9" fmla="*/ 2944940 h 323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16698" h="3230908" fill="none" extrusionOk="0">
                <a:moveTo>
                  <a:pt x="-606726" y="2944940"/>
                </a:moveTo>
                <a:cubicBezTo>
                  <a:pt x="-516250" y="2870095"/>
                  <a:pt x="-312614" y="2690778"/>
                  <a:pt x="-210214" y="2609809"/>
                </a:cubicBezTo>
                <a:cubicBezTo>
                  <a:pt x="-107814" y="2528840"/>
                  <a:pt x="19010" y="2380504"/>
                  <a:pt x="219340" y="2246751"/>
                </a:cubicBezTo>
                <a:cubicBezTo>
                  <a:pt x="-761571" y="1316601"/>
                  <a:pt x="682287" y="-81712"/>
                  <a:pt x="2240881" y="28681"/>
                </a:cubicBezTo>
                <a:cubicBezTo>
                  <a:pt x="3328444" y="15260"/>
                  <a:pt x="4374628" y="177744"/>
                  <a:pt x="5022910" y="693109"/>
                </a:cubicBezTo>
                <a:cubicBezTo>
                  <a:pt x="5841137" y="1514370"/>
                  <a:pt x="5700845" y="2904381"/>
                  <a:pt x="3524026" y="3167422"/>
                </a:cubicBezTo>
                <a:cubicBezTo>
                  <a:pt x="2556339" y="3146768"/>
                  <a:pt x="1451508" y="3153978"/>
                  <a:pt x="808020" y="2757821"/>
                </a:cubicBezTo>
                <a:cubicBezTo>
                  <a:pt x="659964" y="2797106"/>
                  <a:pt x="516361" y="2812440"/>
                  <a:pt x="336438" y="2820194"/>
                </a:cubicBezTo>
                <a:cubicBezTo>
                  <a:pt x="156515" y="2827948"/>
                  <a:pt x="14922" y="2882797"/>
                  <a:pt x="-135144" y="2882567"/>
                </a:cubicBezTo>
                <a:cubicBezTo>
                  <a:pt x="-285210" y="2882337"/>
                  <a:pt x="-448771" y="2929447"/>
                  <a:pt x="-606726" y="2944940"/>
                </a:cubicBezTo>
                <a:close/>
              </a:path>
              <a:path w="5516698" h="3230908" stroke="0" extrusionOk="0">
                <a:moveTo>
                  <a:pt x="-606726" y="2944940"/>
                </a:moveTo>
                <a:cubicBezTo>
                  <a:pt x="-440025" y="2826523"/>
                  <a:pt x="-392052" y="2783214"/>
                  <a:pt x="-218475" y="2616791"/>
                </a:cubicBezTo>
                <a:cubicBezTo>
                  <a:pt x="-44898" y="2450368"/>
                  <a:pt x="42185" y="2428447"/>
                  <a:pt x="219340" y="2246751"/>
                </a:cubicBezTo>
                <a:cubicBezTo>
                  <a:pt x="-492497" y="1168094"/>
                  <a:pt x="460159" y="315684"/>
                  <a:pt x="2240881" y="28681"/>
                </a:cubicBezTo>
                <a:cubicBezTo>
                  <a:pt x="3241018" y="-164743"/>
                  <a:pt x="4311324" y="208513"/>
                  <a:pt x="5022910" y="693109"/>
                </a:cubicBezTo>
                <a:cubicBezTo>
                  <a:pt x="5919722" y="1621768"/>
                  <a:pt x="5061115" y="2644186"/>
                  <a:pt x="3524026" y="3167422"/>
                </a:cubicBezTo>
                <a:cubicBezTo>
                  <a:pt x="2653643" y="3442945"/>
                  <a:pt x="1412641" y="3139065"/>
                  <a:pt x="808020" y="2757821"/>
                </a:cubicBezTo>
                <a:cubicBezTo>
                  <a:pt x="657932" y="2790573"/>
                  <a:pt x="586336" y="2773094"/>
                  <a:pt x="378880" y="2814580"/>
                </a:cubicBezTo>
                <a:cubicBezTo>
                  <a:pt x="171424" y="2856066"/>
                  <a:pt x="56610" y="2867588"/>
                  <a:pt x="-106849" y="2878825"/>
                </a:cubicBezTo>
                <a:cubicBezTo>
                  <a:pt x="-270308" y="2890061"/>
                  <a:pt x="-462580" y="2950092"/>
                  <a:pt x="-606726" y="294494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0998"/>
                      <a:gd name="adj2" fmla="val 411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Što mislite, što nas očekuje u budućnost što se tiče tehnologije, na primjer za 20-30 godina?</a:t>
            </a: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Znanost</a:t>
            </a: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tehnologija i mediji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ZNANOST</a:t>
            </a:r>
            <a:endParaRPr lang="hr-HR" sz="3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</a:rPr>
              <a:t>1953</a:t>
            </a:r>
            <a:r>
              <a:rPr lang="hr-HR" sz="2800" b="1" i="0" dirty="0" smtClean="0">
                <a:solidFill>
                  <a:schemeClr val="tx1"/>
                </a:solidFill>
              </a:rPr>
              <a:t>. </a:t>
            </a:r>
            <a:r>
              <a:rPr lang="hr-HR" sz="2800" b="0" i="0" dirty="0">
                <a:solidFill>
                  <a:schemeClr val="tx1"/>
                </a:solidFill>
              </a:rPr>
              <a:t>–</a:t>
            </a:r>
            <a:r>
              <a:rPr lang="hr-HR" sz="2800" b="1" i="0" dirty="0">
                <a:solidFill>
                  <a:schemeClr val="tx1"/>
                </a:solidFill>
              </a:rPr>
              <a:t> </a:t>
            </a:r>
            <a:r>
              <a:rPr lang="hr-HR" sz="2800" b="0" i="0" dirty="0">
                <a:solidFill>
                  <a:schemeClr val="tx1"/>
                </a:solidFill>
              </a:rPr>
              <a:t>američki znanstvenici </a:t>
            </a:r>
            <a:r>
              <a:rPr lang="hr-HR" sz="2800" b="1" i="0" dirty="0">
                <a:solidFill>
                  <a:schemeClr val="tx1"/>
                </a:solidFill>
              </a:rPr>
              <a:t>James Watson </a:t>
            </a:r>
            <a:r>
              <a:rPr lang="hr-HR" sz="2800" b="0" i="0" dirty="0">
                <a:solidFill>
                  <a:schemeClr val="tx1"/>
                </a:solidFill>
              </a:rPr>
              <a:t>i </a:t>
            </a:r>
            <a:r>
              <a:rPr lang="hr-HR" sz="2800" b="1" i="0" dirty="0">
                <a:solidFill>
                  <a:schemeClr val="tx1"/>
                </a:solidFill>
              </a:rPr>
              <a:t>Francis Crick</a:t>
            </a:r>
            <a:r>
              <a:rPr lang="hr-HR" sz="2800" b="0" i="0" dirty="0">
                <a:solidFill>
                  <a:schemeClr val="tx1"/>
                </a:solidFill>
              </a:rPr>
              <a:t> razotkrili </a:t>
            </a:r>
            <a:r>
              <a:rPr lang="hr-HR" sz="2800" b="1" i="0" dirty="0">
                <a:solidFill>
                  <a:schemeClr val="tx1"/>
                </a:solidFill>
              </a:rPr>
              <a:t>strukturu DNK-a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o</a:t>
            </a:r>
            <a:r>
              <a:rPr lang="hr-HR" sz="2800" b="1" i="0" dirty="0">
                <a:solidFill>
                  <a:schemeClr val="tx1"/>
                </a:solidFill>
              </a:rPr>
              <a:t>tkrića u području medicine i farmacije – masovna proizvodnja penicilina i drugih antibiotika, cijepljenjem gotovo iskorijenjene pojedine bolesti</a:t>
            </a:r>
            <a:r>
              <a:rPr lang="hr-HR" sz="2800" b="0" i="0" dirty="0">
                <a:solidFill>
                  <a:schemeClr val="tx1"/>
                </a:solidFill>
              </a:rPr>
              <a:t> 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velika otkrića na području astronomije</a:t>
            </a:r>
            <a:endParaRPr lang="hr-HR" sz="28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323047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RAZVOJ </a:t>
            </a: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TEHNOLOGIJE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600" dirty="0">
                <a:solidFill>
                  <a:schemeClr val="tx1"/>
                </a:solidFill>
                <a:cs typeface="Times New Roman" panose="02020603050405020304" pitchFamily="18" charset="0"/>
              </a:rPr>
              <a:t>nuklearna energija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Černobilska katastrofa 1986. godine – </a:t>
            </a:r>
            <a:r>
              <a:rPr lang="hr-HR" sz="3600" dirty="0">
                <a:solidFill>
                  <a:schemeClr val="tx1"/>
                </a:solidFill>
                <a:cs typeface="Times New Roman" panose="02020603050405020304" pitchFamily="18" charset="0"/>
              </a:rPr>
              <a:t>radioaktivnost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600" b="1" i="0" dirty="0">
                <a:solidFill>
                  <a:schemeClr val="tx1"/>
                </a:solidFill>
              </a:rPr>
              <a:t>1973.</a:t>
            </a:r>
            <a:r>
              <a:rPr lang="hr-HR" sz="3600" b="0" i="0" dirty="0">
                <a:solidFill>
                  <a:schemeClr val="tx1"/>
                </a:solidFill>
              </a:rPr>
              <a:t> – prvo osobno računalo kompanije Xerox Alto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Telefoni → mobiteli → </a:t>
            </a:r>
            <a:r>
              <a:rPr lang="hr-HR" sz="3600" dirty="0">
                <a:solidFill>
                  <a:schemeClr val="tx1"/>
                </a:solidFill>
                <a:cs typeface="Times New Roman" panose="02020603050405020304" pitchFamily="18" charset="0"/>
              </a:rPr>
              <a:t>pametni telefoni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3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8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95749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MODERNI MEDIJI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600" dirty="0">
                <a:solidFill>
                  <a:schemeClr val="tx1"/>
                </a:solidFill>
              </a:rPr>
              <a:t>p</a:t>
            </a:r>
            <a:r>
              <a:rPr lang="hr-HR" sz="3600" b="0" i="0" dirty="0">
                <a:solidFill>
                  <a:schemeClr val="tx1"/>
                </a:solidFill>
              </a:rPr>
              <a:t>ojava </a:t>
            </a:r>
            <a:r>
              <a:rPr lang="hr-HR" sz="3600" b="1" i="0" dirty="0">
                <a:solidFill>
                  <a:schemeClr val="tx1"/>
                </a:solidFill>
              </a:rPr>
              <a:t>interneta</a:t>
            </a:r>
            <a:r>
              <a:rPr lang="hr-HR" sz="3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600" b="0" i="0" dirty="0">
                <a:solidFill>
                  <a:schemeClr val="tx1"/>
                </a:solidFill>
              </a:rPr>
              <a:t>– velikim dijelom preuzela ulogu drugih medija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600" b="1" i="0" dirty="0">
                <a:solidFill>
                  <a:schemeClr val="tx1"/>
                </a:solidFill>
              </a:rPr>
              <a:t>internet stvari </a:t>
            </a:r>
            <a:r>
              <a:rPr lang="hr-HR" sz="3600" b="0" i="0" dirty="0">
                <a:solidFill>
                  <a:schemeClr val="tx1"/>
                </a:solidFill>
              </a:rPr>
              <a:t>– povezivanje uređaja putem interneta</a:t>
            </a:r>
            <a:endParaRPr lang="en-US" sz="3600" b="0" dirty="0">
              <a:solidFill>
                <a:schemeClr val="tx1"/>
              </a:solidFill>
            </a:endParaRP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3600" i="0" dirty="0">
                <a:solidFill>
                  <a:schemeClr val="tx1"/>
                </a:solidFill>
              </a:rPr>
              <a:t>razvitak računalnih igara</a:t>
            </a:r>
            <a:endParaRPr lang="en-US" sz="3600" dirty="0">
              <a:solidFill>
                <a:schemeClr val="tx1"/>
              </a:solidFill>
              <a:effectLst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3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800" b="1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/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b="0" i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176462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6">
            <a:extLst>
              <a:ext uri="{FF2B5EF4-FFF2-40B4-BE49-F238E27FC236}">
                <a16:creationId xmlns:a16="http://schemas.microsoft.com/office/drawing/2014/main" xmlns="" id="{7170A5DA-4C4A-4082-B120-240FEDD89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9250791"/>
              </p:ext>
            </p:extLst>
          </p:nvPr>
        </p:nvGraphicFramePr>
        <p:xfrm>
          <a:off x="5571240" y="1508289"/>
          <a:ext cx="6447936" cy="499620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223968">
                  <a:extLst>
                    <a:ext uri="{9D8B030D-6E8A-4147-A177-3AD203B41FA5}">
                      <a16:colId xmlns:a16="http://schemas.microsoft.com/office/drawing/2014/main" xmlns="" val="491942537"/>
                    </a:ext>
                  </a:extLst>
                </a:gridCol>
                <a:gridCol w="3223968">
                  <a:extLst>
                    <a:ext uri="{9D8B030D-6E8A-4147-A177-3AD203B41FA5}">
                      <a16:colId xmlns:a16="http://schemas.microsoft.com/office/drawing/2014/main" xmlns="" val="1143670132"/>
                    </a:ext>
                  </a:extLst>
                </a:gridCol>
              </a:tblGrid>
              <a:tr h="1905008">
                <a:tc>
                  <a:txBody>
                    <a:bodyPr/>
                    <a:lstStyle/>
                    <a:p>
                      <a:pPr lvl="0"/>
                      <a:r>
                        <a:rPr lang="hr-HR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skupina – Razvoj znanosti </a:t>
                      </a:r>
                    </a:p>
                    <a:p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(U/str. 210)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buFont typeface="+mj-lt"/>
                        <a:buNone/>
                      </a:pPr>
                      <a:endParaRPr lang="hr-HR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skupina – Razvoj tehnologije</a:t>
                      </a:r>
                    </a:p>
                    <a:p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(U/str. 211-212)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6974075"/>
                  </a:ext>
                </a:extLst>
              </a:tr>
              <a:tr h="3091198">
                <a:tc>
                  <a:txBody>
                    <a:bodyPr/>
                    <a:lstStyle/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skupina – Černobilska katastrofa</a:t>
                      </a:r>
                    </a:p>
                    <a:p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(povijesni koncept – rad s povijesnim izvorima, U/str. 211)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skupina – Moderni mediji, prijenos slike, zvuka i informacija</a:t>
                      </a:r>
                    </a:p>
                    <a:p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(U/str. 212-213, povijesni koncept – usporedba i sučeljavanje, U/str. 213)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294079"/>
                  </a:ext>
                </a:extLst>
              </a:tr>
            </a:tbl>
          </a:graphicData>
        </a:graphic>
      </p:graphicFrame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9AC2066C-79DA-4264-8302-B2EE41F78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164787"/>
            <a:ext cx="1828800" cy="2587161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D6DA062D-5C5A-43EA-9183-14FA492C78EF}"/>
              </a:ext>
            </a:extLst>
          </p:cNvPr>
          <p:cNvSpPr/>
          <p:nvPr/>
        </p:nvSpPr>
        <p:spPr>
          <a:xfrm>
            <a:off x="1040089" y="1310325"/>
            <a:ext cx="4323763" cy="3546339"/>
          </a:xfrm>
          <a:custGeom>
            <a:avLst/>
            <a:gdLst>
              <a:gd name="connsiteX0" fmla="*/ 233440 w 4323763"/>
              <a:gd name="connsiteY0" fmla="*/ 3450446 h 3546339"/>
              <a:gd name="connsiteX1" fmla="*/ 405808 w 4323763"/>
              <a:gd name="connsiteY1" fmla="*/ 2807379 h 3546339"/>
              <a:gd name="connsiteX2" fmla="*/ 1056390 w 4323763"/>
              <a:gd name="connsiteY2" fmla="*/ 249362 h 3546339"/>
              <a:gd name="connsiteX3" fmla="*/ 3633736 w 4323763"/>
              <a:gd name="connsiteY3" fmla="*/ 474411 h 3546339"/>
              <a:gd name="connsiteX4" fmla="*/ 3586571 w 4323763"/>
              <a:gd name="connsiteY4" fmla="*/ 3106839 h 3546339"/>
              <a:gd name="connsiteX5" fmla="*/ 1006030 w 4323763"/>
              <a:gd name="connsiteY5" fmla="*/ 3271627 h 3546339"/>
              <a:gd name="connsiteX6" fmla="*/ 604283 w 4323763"/>
              <a:gd name="connsiteY6" fmla="*/ 3364613 h 3546339"/>
              <a:gd name="connsiteX7" fmla="*/ 233440 w 4323763"/>
              <a:gd name="connsiteY7" fmla="*/ 3450446 h 354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3763" h="3546339" fill="none" extrusionOk="0">
                <a:moveTo>
                  <a:pt x="233440" y="3450446"/>
                </a:moveTo>
                <a:cubicBezTo>
                  <a:pt x="324131" y="3196069"/>
                  <a:pt x="351792" y="3066223"/>
                  <a:pt x="405808" y="2807379"/>
                </a:cubicBezTo>
                <a:cubicBezTo>
                  <a:pt x="-504633" y="1869728"/>
                  <a:pt x="60883" y="786932"/>
                  <a:pt x="1056390" y="249362"/>
                </a:cubicBezTo>
                <a:cubicBezTo>
                  <a:pt x="1700284" y="-168104"/>
                  <a:pt x="2957055" y="-37930"/>
                  <a:pt x="3633736" y="474411"/>
                </a:cubicBezTo>
                <a:cubicBezTo>
                  <a:pt x="4639944" y="1134649"/>
                  <a:pt x="4554771" y="2367544"/>
                  <a:pt x="3586571" y="3106839"/>
                </a:cubicBezTo>
                <a:cubicBezTo>
                  <a:pt x="2946561" y="3807967"/>
                  <a:pt x="1766255" y="3612326"/>
                  <a:pt x="1006030" y="3271627"/>
                </a:cubicBezTo>
                <a:cubicBezTo>
                  <a:pt x="876944" y="3313106"/>
                  <a:pt x="709977" y="3350189"/>
                  <a:pt x="604283" y="3364613"/>
                </a:cubicBezTo>
                <a:cubicBezTo>
                  <a:pt x="498589" y="3379037"/>
                  <a:pt x="374828" y="3434818"/>
                  <a:pt x="233440" y="3450446"/>
                </a:cubicBezTo>
                <a:close/>
              </a:path>
              <a:path w="4323763" h="3546339" stroke="0" extrusionOk="0">
                <a:moveTo>
                  <a:pt x="233440" y="3450446"/>
                </a:moveTo>
                <a:cubicBezTo>
                  <a:pt x="300126" y="3221514"/>
                  <a:pt x="351159" y="2981497"/>
                  <a:pt x="405808" y="2807379"/>
                </a:cubicBezTo>
                <a:cubicBezTo>
                  <a:pt x="-424044" y="1859305"/>
                  <a:pt x="-98594" y="717266"/>
                  <a:pt x="1056390" y="249362"/>
                </a:cubicBezTo>
                <a:cubicBezTo>
                  <a:pt x="1904052" y="-52917"/>
                  <a:pt x="2924210" y="-121328"/>
                  <a:pt x="3633736" y="474411"/>
                </a:cubicBezTo>
                <a:cubicBezTo>
                  <a:pt x="4427972" y="1190771"/>
                  <a:pt x="4589038" y="2615824"/>
                  <a:pt x="3586571" y="3106839"/>
                </a:cubicBezTo>
                <a:cubicBezTo>
                  <a:pt x="2861478" y="3705251"/>
                  <a:pt x="1643878" y="3755634"/>
                  <a:pt x="1006030" y="3271627"/>
                </a:cubicBezTo>
                <a:cubicBezTo>
                  <a:pt x="858986" y="3300005"/>
                  <a:pt x="770716" y="3326403"/>
                  <a:pt x="635187" y="3357460"/>
                </a:cubicBezTo>
                <a:cubicBezTo>
                  <a:pt x="499658" y="3388517"/>
                  <a:pt x="411456" y="3418047"/>
                  <a:pt x="233440" y="3450446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4601"/>
                      <a:gd name="adj2" fmla="val 4729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Radom u grupi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izradite prezentaciju na način da ispišete najvažnije činjenice iz tekstova uz dodatno istraživanje na internetu.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0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66167219"/>
              </p:ext>
            </p:extLst>
          </p:nvPr>
        </p:nvGraphicFramePr>
        <p:xfrm>
          <a:off x="282804" y="2043308"/>
          <a:ext cx="4534293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20" y="1423269"/>
            <a:ext cx="10515600" cy="770868"/>
          </a:xfrm>
        </p:spPr>
        <p:txBody>
          <a:bodyPr/>
          <a:lstStyle/>
          <a:p>
            <a:r>
              <a:rPr lang="hr-HR" b="1" dirty="0"/>
              <a:t>Razvoj znanosti</a:t>
            </a:r>
          </a:p>
        </p:txBody>
      </p:sp>
      <p:pic>
        <p:nvPicPr>
          <p:cNvPr id="2054" name="Picture 6" descr="Sexism in science: did Watson and Crick really steal Rosalind Franklin&amp;#39;s  data? | Genetics | The Guardian">
            <a:extLst>
              <a:ext uri="{FF2B5EF4-FFF2-40B4-BE49-F238E27FC236}">
                <a16:creationId xmlns:a16="http://schemas.microsoft.com/office/drawing/2014/main" xmlns="" id="{0421A874-FD48-4C86-964A-82235B6B1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767" y="1696825"/>
            <a:ext cx="7021788" cy="445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058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95144095"/>
              </p:ext>
            </p:extLst>
          </p:nvPr>
        </p:nvGraphicFramePr>
        <p:xfrm>
          <a:off x="518473" y="1593130"/>
          <a:ext cx="10765412" cy="491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7818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1DD272C-58B2-46AE-BE1E-055D975F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169" y="1165536"/>
            <a:ext cx="3270041" cy="2182212"/>
          </a:xfrm>
          <a:prstGeom prst="rect">
            <a:avLst/>
          </a:prstGeom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383E4420-470E-49A9-B29F-9E8F408E8418}"/>
              </a:ext>
            </a:extLst>
          </p:cNvPr>
          <p:cNvSpPr/>
          <p:nvPr/>
        </p:nvSpPr>
        <p:spPr>
          <a:xfrm>
            <a:off x="273378" y="1335218"/>
            <a:ext cx="4458878" cy="4958497"/>
          </a:xfrm>
          <a:custGeom>
            <a:avLst/>
            <a:gdLst>
              <a:gd name="connsiteX0" fmla="*/ 4458878 w 4458878"/>
              <a:gd name="connsiteY0" fmla="*/ 162392 h 4958497"/>
              <a:gd name="connsiteX1" fmla="*/ 4296486 w 4458878"/>
              <a:gd name="connsiteY1" fmla="*/ 324784 h 4958497"/>
              <a:gd name="connsiteX2" fmla="*/ 4296486 w 4458878"/>
              <a:gd name="connsiteY2" fmla="*/ 162392 h 4958497"/>
              <a:gd name="connsiteX3" fmla="*/ 4215290 w 4458878"/>
              <a:gd name="connsiteY3" fmla="*/ 243588 h 4958497"/>
              <a:gd name="connsiteX4" fmla="*/ 4134094 w 4458878"/>
              <a:gd name="connsiteY4" fmla="*/ 162392 h 4958497"/>
              <a:gd name="connsiteX5" fmla="*/ 4134093 w 4458878"/>
              <a:gd name="connsiteY5" fmla="*/ 324785 h 4958497"/>
              <a:gd name="connsiteX6" fmla="*/ 3392709 w 4458878"/>
              <a:gd name="connsiteY6" fmla="*/ 324785 h 4958497"/>
              <a:gd name="connsiteX7" fmla="*/ 2770476 w 4458878"/>
              <a:gd name="connsiteY7" fmla="*/ 324785 h 4958497"/>
              <a:gd name="connsiteX8" fmla="*/ 2148243 w 4458878"/>
              <a:gd name="connsiteY8" fmla="*/ 324785 h 4958497"/>
              <a:gd name="connsiteX9" fmla="*/ 1406858 w 4458878"/>
              <a:gd name="connsiteY9" fmla="*/ 324785 h 4958497"/>
              <a:gd name="connsiteX10" fmla="*/ 162392 w 4458878"/>
              <a:gd name="connsiteY10" fmla="*/ 324785 h 4958497"/>
              <a:gd name="connsiteX11" fmla="*/ 0 w 4458878"/>
              <a:gd name="connsiteY11" fmla="*/ 487177 h 4958497"/>
              <a:gd name="connsiteX12" fmla="*/ 0 w 4458878"/>
              <a:gd name="connsiteY12" fmla="*/ 1016560 h 4958497"/>
              <a:gd name="connsiteX13" fmla="*/ 0 w 4458878"/>
              <a:gd name="connsiteY13" fmla="*/ 1589031 h 4958497"/>
              <a:gd name="connsiteX14" fmla="*/ 0 w 4458878"/>
              <a:gd name="connsiteY14" fmla="*/ 2075325 h 4958497"/>
              <a:gd name="connsiteX15" fmla="*/ 0 w 4458878"/>
              <a:gd name="connsiteY15" fmla="*/ 2690886 h 4958497"/>
              <a:gd name="connsiteX16" fmla="*/ 0 w 4458878"/>
              <a:gd name="connsiteY16" fmla="*/ 3306447 h 4958497"/>
              <a:gd name="connsiteX17" fmla="*/ 0 w 4458878"/>
              <a:gd name="connsiteY17" fmla="*/ 3965097 h 4958497"/>
              <a:gd name="connsiteX18" fmla="*/ 0 w 4458878"/>
              <a:gd name="connsiteY18" fmla="*/ 4796105 h 4958497"/>
              <a:gd name="connsiteX19" fmla="*/ 162392 w 4458878"/>
              <a:gd name="connsiteY19" fmla="*/ 4958497 h 4958497"/>
              <a:gd name="connsiteX20" fmla="*/ 324784 w 4458878"/>
              <a:gd name="connsiteY20" fmla="*/ 4796105 h 4958497"/>
              <a:gd name="connsiteX21" fmla="*/ 324785 w 4458878"/>
              <a:gd name="connsiteY21" fmla="*/ 4633712 h 4958497"/>
              <a:gd name="connsiteX22" fmla="*/ 1026452 w 4458878"/>
              <a:gd name="connsiteY22" fmla="*/ 4633712 h 4958497"/>
              <a:gd name="connsiteX23" fmla="*/ 1688402 w 4458878"/>
              <a:gd name="connsiteY23" fmla="*/ 4633712 h 4958497"/>
              <a:gd name="connsiteX24" fmla="*/ 2390070 w 4458878"/>
              <a:gd name="connsiteY24" fmla="*/ 4633712 h 4958497"/>
              <a:gd name="connsiteX25" fmla="*/ 3012303 w 4458878"/>
              <a:gd name="connsiteY25" fmla="*/ 4633712 h 4958497"/>
              <a:gd name="connsiteX26" fmla="*/ 3713970 w 4458878"/>
              <a:gd name="connsiteY26" fmla="*/ 4633712 h 4958497"/>
              <a:gd name="connsiteX27" fmla="*/ 4296486 w 4458878"/>
              <a:gd name="connsiteY27" fmla="*/ 4633712 h 4958497"/>
              <a:gd name="connsiteX28" fmla="*/ 4458878 w 4458878"/>
              <a:gd name="connsiteY28" fmla="*/ 4471320 h 4958497"/>
              <a:gd name="connsiteX29" fmla="*/ 4458878 w 4458878"/>
              <a:gd name="connsiteY29" fmla="*/ 3769580 h 4958497"/>
              <a:gd name="connsiteX30" fmla="*/ 4458878 w 4458878"/>
              <a:gd name="connsiteY30" fmla="*/ 3240198 h 4958497"/>
              <a:gd name="connsiteX31" fmla="*/ 4458878 w 4458878"/>
              <a:gd name="connsiteY31" fmla="*/ 2753904 h 4958497"/>
              <a:gd name="connsiteX32" fmla="*/ 4458878 w 4458878"/>
              <a:gd name="connsiteY32" fmla="*/ 2181433 h 4958497"/>
              <a:gd name="connsiteX33" fmla="*/ 4458878 w 4458878"/>
              <a:gd name="connsiteY33" fmla="*/ 1522782 h 4958497"/>
              <a:gd name="connsiteX34" fmla="*/ 4458878 w 4458878"/>
              <a:gd name="connsiteY34" fmla="*/ 864132 h 4958497"/>
              <a:gd name="connsiteX35" fmla="*/ 4458878 w 4458878"/>
              <a:gd name="connsiteY35" fmla="*/ 162392 h 4958497"/>
              <a:gd name="connsiteX36" fmla="*/ 162392 w 4458878"/>
              <a:gd name="connsiteY36" fmla="*/ 649569 h 4958497"/>
              <a:gd name="connsiteX37" fmla="*/ 324784 w 4458878"/>
              <a:gd name="connsiteY37" fmla="*/ 487177 h 4958497"/>
              <a:gd name="connsiteX38" fmla="*/ 243588 w 4458878"/>
              <a:gd name="connsiteY38" fmla="*/ 405981 h 4958497"/>
              <a:gd name="connsiteX39" fmla="*/ 162392 w 4458878"/>
              <a:gd name="connsiteY39" fmla="*/ 487177 h 4958497"/>
              <a:gd name="connsiteX40" fmla="*/ 162392 w 4458878"/>
              <a:gd name="connsiteY40" fmla="*/ 649569 h 4958497"/>
              <a:gd name="connsiteX0" fmla="*/ 162392 w 4458878"/>
              <a:gd name="connsiteY0" fmla="*/ 649569 h 4958497"/>
              <a:gd name="connsiteX1" fmla="*/ 324784 w 4458878"/>
              <a:gd name="connsiteY1" fmla="*/ 487177 h 4958497"/>
              <a:gd name="connsiteX2" fmla="*/ 243588 w 4458878"/>
              <a:gd name="connsiteY2" fmla="*/ 405981 h 4958497"/>
              <a:gd name="connsiteX3" fmla="*/ 162392 w 4458878"/>
              <a:gd name="connsiteY3" fmla="*/ 487177 h 4958497"/>
              <a:gd name="connsiteX4" fmla="*/ 162392 w 4458878"/>
              <a:gd name="connsiteY4" fmla="*/ 649569 h 4958497"/>
              <a:gd name="connsiteX5" fmla="*/ 4296486 w 4458878"/>
              <a:gd name="connsiteY5" fmla="*/ 324785 h 4958497"/>
              <a:gd name="connsiteX6" fmla="*/ 4458878 w 4458878"/>
              <a:gd name="connsiteY6" fmla="*/ 162393 h 4958497"/>
              <a:gd name="connsiteX7" fmla="*/ 4296486 w 4458878"/>
              <a:gd name="connsiteY7" fmla="*/ 1 h 4958497"/>
              <a:gd name="connsiteX8" fmla="*/ 4134094 w 4458878"/>
              <a:gd name="connsiteY8" fmla="*/ 162393 h 4958497"/>
              <a:gd name="connsiteX9" fmla="*/ 4215290 w 4458878"/>
              <a:gd name="connsiteY9" fmla="*/ 243589 h 4958497"/>
              <a:gd name="connsiteX10" fmla="*/ 4296486 w 4458878"/>
              <a:gd name="connsiteY10" fmla="*/ 162393 h 4958497"/>
              <a:gd name="connsiteX11" fmla="*/ 4296486 w 4458878"/>
              <a:gd name="connsiteY11" fmla="*/ 324785 h 4958497"/>
              <a:gd name="connsiteX0" fmla="*/ 0 w 4458878"/>
              <a:gd name="connsiteY0" fmla="*/ 487177 h 4958497"/>
              <a:gd name="connsiteX1" fmla="*/ 162392 w 4458878"/>
              <a:gd name="connsiteY1" fmla="*/ 324785 h 4958497"/>
              <a:gd name="connsiteX2" fmla="*/ 864059 w 4458878"/>
              <a:gd name="connsiteY2" fmla="*/ 324785 h 4958497"/>
              <a:gd name="connsiteX3" fmla="*/ 1406858 w 4458878"/>
              <a:gd name="connsiteY3" fmla="*/ 324785 h 4958497"/>
              <a:gd name="connsiteX4" fmla="*/ 1949657 w 4458878"/>
              <a:gd name="connsiteY4" fmla="*/ 324785 h 4958497"/>
              <a:gd name="connsiteX5" fmla="*/ 2571891 w 4458878"/>
              <a:gd name="connsiteY5" fmla="*/ 324785 h 4958497"/>
              <a:gd name="connsiteX6" fmla="*/ 3233841 w 4458878"/>
              <a:gd name="connsiteY6" fmla="*/ 324785 h 4958497"/>
              <a:gd name="connsiteX7" fmla="*/ 4134093 w 4458878"/>
              <a:gd name="connsiteY7" fmla="*/ 324785 h 4958497"/>
              <a:gd name="connsiteX8" fmla="*/ 4134093 w 4458878"/>
              <a:gd name="connsiteY8" fmla="*/ 162392 h 4958497"/>
              <a:gd name="connsiteX9" fmla="*/ 4296485 w 4458878"/>
              <a:gd name="connsiteY9" fmla="*/ 0 h 4958497"/>
              <a:gd name="connsiteX10" fmla="*/ 4458877 w 4458878"/>
              <a:gd name="connsiteY10" fmla="*/ 162392 h 4958497"/>
              <a:gd name="connsiteX11" fmla="*/ 4458878 w 4458878"/>
              <a:gd name="connsiteY11" fmla="*/ 4471320 h 4958497"/>
              <a:gd name="connsiteX12" fmla="*/ 4296486 w 4458878"/>
              <a:gd name="connsiteY12" fmla="*/ 4633712 h 4958497"/>
              <a:gd name="connsiteX13" fmla="*/ 3594819 w 4458878"/>
              <a:gd name="connsiteY13" fmla="*/ 4633712 h 4958497"/>
              <a:gd name="connsiteX14" fmla="*/ 2853435 w 4458878"/>
              <a:gd name="connsiteY14" fmla="*/ 4633712 h 4958497"/>
              <a:gd name="connsiteX15" fmla="*/ 2112050 w 4458878"/>
              <a:gd name="connsiteY15" fmla="*/ 4633712 h 4958497"/>
              <a:gd name="connsiteX16" fmla="*/ 1529534 w 4458878"/>
              <a:gd name="connsiteY16" fmla="*/ 4633712 h 4958497"/>
              <a:gd name="connsiteX17" fmla="*/ 986735 w 4458878"/>
              <a:gd name="connsiteY17" fmla="*/ 4633712 h 4958497"/>
              <a:gd name="connsiteX18" fmla="*/ 324785 w 4458878"/>
              <a:gd name="connsiteY18" fmla="*/ 4633712 h 4958497"/>
              <a:gd name="connsiteX19" fmla="*/ 324785 w 4458878"/>
              <a:gd name="connsiteY19" fmla="*/ 4796105 h 4958497"/>
              <a:gd name="connsiteX20" fmla="*/ 162393 w 4458878"/>
              <a:gd name="connsiteY20" fmla="*/ 4958497 h 4958497"/>
              <a:gd name="connsiteX21" fmla="*/ 1 w 4458878"/>
              <a:gd name="connsiteY21" fmla="*/ 4796105 h 4958497"/>
              <a:gd name="connsiteX22" fmla="*/ 0 w 4458878"/>
              <a:gd name="connsiteY22" fmla="*/ 487177 h 4958497"/>
              <a:gd name="connsiteX23" fmla="*/ 4134093 w 4458878"/>
              <a:gd name="connsiteY23" fmla="*/ 324785 h 4958497"/>
              <a:gd name="connsiteX24" fmla="*/ 4296486 w 4458878"/>
              <a:gd name="connsiteY24" fmla="*/ 324785 h 4958497"/>
              <a:gd name="connsiteX25" fmla="*/ 4458878 w 4458878"/>
              <a:gd name="connsiteY25" fmla="*/ 162393 h 4958497"/>
              <a:gd name="connsiteX26" fmla="*/ 4296486 w 4458878"/>
              <a:gd name="connsiteY26" fmla="*/ 324785 h 4958497"/>
              <a:gd name="connsiteX27" fmla="*/ 4296486 w 4458878"/>
              <a:gd name="connsiteY27" fmla="*/ 162392 h 4958497"/>
              <a:gd name="connsiteX28" fmla="*/ 4215290 w 4458878"/>
              <a:gd name="connsiteY28" fmla="*/ 243588 h 4958497"/>
              <a:gd name="connsiteX29" fmla="*/ 4134094 w 4458878"/>
              <a:gd name="connsiteY29" fmla="*/ 162392 h 4958497"/>
              <a:gd name="connsiteX30" fmla="*/ 162392 w 4458878"/>
              <a:gd name="connsiteY30" fmla="*/ 649569 h 4958497"/>
              <a:gd name="connsiteX31" fmla="*/ 162392 w 4458878"/>
              <a:gd name="connsiteY31" fmla="*/ 487177 h 4958497"/>
              <a:gd name="connsiteX32" fmla="*/ 243588 w 4458878"/>
              <a:gd name="connsiteY32" fmla="*/ 405981 h 4958497"/>
              <a:gd name="connsiteX33" fmla="*/ 324784 w 4458878"/>
              <a:gd name="connsiteY33" fmla="*/ 487177 h 4958497"/>
              <a:gd name="connsiteX34" fmla="*/ 162392 w 4458878"/>
              <a:gd name="connsiteY34" fmla="*/ 649569 h 4958497"/>
              <a:gd name="connsiteX35" fmla="*/ 0 w 4458878"/>
              <a:gd name="connsiteY35" fmla="*/ 487177 h 4958497"/>
              <a:gd name="connsiteX36" fmla="*/ 324785 w 4458878"/>
              <a:gd name="connsiteY36" fmla="*/ 487177 h 4958497"/>
              <a:gd name="connsiteX37" fmla="*/ 324785 w 4458878"/>
              <a:gd name="connsiteY37" fmla="*/ 1178266 h 4958497"/>
              <a:gd name="connsiteX38" fmla="*/ 324785 w 4458878"/>
              <a:gd name="connsiteY38" fmla="*/ 1827890 h 4958497"/>
              <a:gd name="connsiteX39" fmla="*/ 324785 w 4458878"/>
              <a:gd name="connsiteY39" fmla="*/ 2560445 h 4958497"/>
              <a:gd name="connsiteX40" fmla="*/ 324785 w 4458878"/>
              <a:gd name="connsiteY40" fmla="*/ 3292999 h 4958497"/>
              <a:gd name="connsiteX41" fmla="*/ 324785 w 4458878"/>
              <a:gd name="connsiteY41" fmla="*/ 3901157 h 4958497"/>
              <a:gd name="connsiteX42" fmla="*/ 324785 w 4458878"/>
              <a:gd name="connsiteY42" fmla="*/ 4633712 h 495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458878" h="4958497" stroke="0" extrusionOk="0">
                <a:moveTo>
                  <a:pt x="4458878" y="162392"/>
                </a:moveTo>
                <a:cubicBezTo>
                  <a:pt x="4442664" y="241698"/>
                  <a:pt x="4387075" y="312003"/>
                  <a:pt x="4296486" y="324784"/>
                </a:cubicBezTo>
                <a:cubicBezTo>
                  <a:pt x="4304082" y="268836"/>
                  <a:pt x="4291936" y="222625"/>
                  <a:pt x="4296486" y="162392"/>
                </a:cubicBezTo>
                <a:cubicBezTo>
                  <a:pt x="4293707" y="203821"/>
                  <a:pt x="4264839" y="244863"/>
                  <a:pt x="4215290" y="243588"/>
                </a:cubicBezTo>
                <a:cubicBezTo>
                  <a:pt x="4166245" y="236975"/>
                  <a:pt x="4132222" y="204884"/>
                  <a:pt x="4134094" y="162392"/>
                </a:cubicBezTo>
                <a:cubicBezTo>
                  <a:pt x="4132873" y="211474"/>
                  <a:pt x="4138037" y="272761"/>
                  <a:pt x="4134093" y="324785"/>
                </a:cubicBezTo>
                <a:cubicBezTo>
                  <a:pt x="3951062" y="314902"/>
                  <a:pt x="3599174" y="326229"/>
                  <a:pt x="3392709" y="324785"/>
                </a:cubicBezTo>
                <a:cubicBezTo>
                  <a:pt x="3186244" y="323341"/>
                  <a:pt x="2940800" y="308987"/>
                  <a:pt x="2770476" y="324785"/>
                </a:cubicBezTo>
                <a:cubicBezTo>
                  <a:pt x="2600152" y="340583"/>
                  <a:pt x="2319481" y="317026"/>
                  <a:pt x="2148243" y="324785"/>
                </a:cubicBezTo>
                <a:cubicBezTo>
                  <a:pt x="1977005" y="332544"/>
                  <a:pt x="1631441" y="352405"/>
                  <a:pt x="1406858" y="324785"/>
                </a:cubicBezTo>
                <a:cubicBezTo>
                  <a:pt x="1182276" y="297165"/>
                  <a:pt x="464515" y="278628"/>
                  <a:pt x="162392" y="324785"/>
                </a:cubicBezTo>
                <a:cubicBezTo>
                  <a:pt x="85504" y="307498"/>
                  <a:pt x="-12235" y="407207"/>
                  <a:pt x="0" y="487177"/>
                </a:cubicBezTo>
                <a:cubicBezTo>
                  <a:pt x="25738" y="719574"/>
                  <a:pt x="13081" y="846068"/>
                  <a:pt x="0" y="1016560"/>
                </a:cubicBezTo>
                <a:cubicBezTo>
                  <a:pt x="-13081" y="1187052"/>
                  <a:pt x="-5958" y="1369648"/>
                  <a:pt x="0" y="1589031"/>
                </a:cubicBezTo>
                <a:cubicBezTo>
                  <a:pt x="5958" y="1808414"/>
                  <a:pt x="13518" y="1954003"/>
                  <a:pt x="0" y="2075325"/>
                </a:cubicBezTo>
                <a:cubicBezTo>
                  <a:pt x="-13518" y="2196647"/>
                  <a:pt x="-135" y="2501265"/>
                  <a:pt x="0" y="2690886"/>
                </a:cubicBezTo>
                <a:cubicBezTo>
                  <a:pt x="135" y="2880507"/>
                  <a:pt x="24160" y="3124118"/>
                  <a:pt x="0" y="3306447"/>
                </a:cubicBezTo>
                <a:cubicBezTo>
                  <a:pt x="-24160" y="3488776"/>
                  <a:pt x="-30853" y="3724515"/>
                  <a:pt x="0" y="3965097"/>
                </a:cubicBezTo>
                <a:cubicBezTo>
                  <a:pt x="30853" y="4205679"/>
                  <a:pt x="2229" y="4455749"/>
                  <a:pt x="0" y="4796105"/>
                </a:cubicBezTo>
                <a:cubicBezTo>
                  <a:pt x="-1783" y="4884270"/>
                  <a:pt x="83437" y="4963787"/>
                  <a:pt x="162392" y="4958497"/>
                </a:cubicBezTo>
                <a:cubicBezTo>
                  <a:pt x="263769" y="4947077"/>
                  <a:pt x="329440" y="4886376"/>
                  <a:pt x="324784" y="4796105"/>
                </a:cubicBezTo>
                <a:cubicBezTo>
                  <a:pt x="324976" y="4740662"/>
                  <a:pt x="317112" y="4684216"/>
                  <a:pt x="324785" y="4633712"/>
                </a:cubicBezTo>
                <a:cubicBezTo>
                  <a:pt x="661160" y="4609958"/>
                  <a:pt x="689539" y="4601814"/>
                  <a:pt x="1026452" y="4633712"/>
                </a:cubicBezTo>
                <a:cubicBezTo>
                  <a:pt x="1363365" y="4665610"/>
                  <a:pt x="1553917" y="4661563"/>
                  <a:pt x="1688402" y="4633712"/>
                </a:cubicBezTo>
                <a:cubicBezTo>
                  <a:pt x="1822887" y="4605862"/>
                  <a:pt x="2047134" y="4642867"/>
                  <a:pt x="2390070" y="4633712"/>
                </a:cubicBezTo>
                <a:cubicBezTo>
                  <a:pt x="2733006" y="4624557"/>
                  <a:pt x="2862765" y="4663428"/>
                  <a:pt x="3012303" y="4633712"/>
                </a:cubicBezTo>
                <a:cubicBezTo>
                  <a:pt x="3161841" y="4603996"/>
                  <a:pt x="3523182" y="4640250"/>
                  <a:pt x="3713970" y="4633712"/>
                </a:cubicBezTo>
                <a:cubicBezTo>
                  <a:pt x="3904758" y="4627174"/>
                  <a:pt x="4152666" y="4606234"/>
                  <a:pt x="4296486" y="4633712"/>
                </a:cubicBezTo>
                <a:cubicBezTo>
                  <a:pt x="4384648" y="4651327"/>
                  <a:pt x="4453353" y="4557680"/>
                  <a:pt x="4458878" y="4471320"/>
                </a:cubicBezTo>
                <a:cubicBezTo>
                  <a:pt x="4458999" y="4263042"/>
                  <a:pt x="4451195" y="4081117"/>
                  <a:pt x="4458878" y="3769580"/>
                </a:cubicBezTo>
                <a:cubicBezTo>
                  <a:pt x="4466561" y="3458043"/>
                  <a:pt x="4472334" y="3357635"/>
                  <a:pt x="4458878" y="3240198"/>
                </a:cubicBezTo>
                <a:cubicBezTo>
                  <a:pt x="4445422" y="3122761"/>
                  <a:pt x="4464510" y="2949284"/>
                  <a:pt x="4458878" y="2753904"/>
                </a:cubicBezTo>
                <a:cubicBezTo>
                  <a:pt x="4453246" y="2558524"/>
                  <a:pt x="4452095" y="2436503"/>
                  <a:pt x="4458878" y="2181433"/>
                </a:cubicBezTo>
                <a:cubicBezTo>
                  <a:pt x="4465661" y="1926363"/>
                  <a:pt x="4482500" y="1734128"/>
                  <a:pt x="4458878" y="1522782"/>
                </a:cubicBezTo>
                <a:cubicBezTo>
                  <a:pt x="4435256" y="1311436"/>
                  <a:pt x="4463734" y="1102240"/>
                  <a:pt x="4458878" y="864132"/>
                </a:cubicBezTo>
                <a:cubicBezTo>
                  <a:pt x="4454023" y="626024"/>
                  <a:pt x="4445233" y="426705"/>
                  <a:pt x="4458878" y="162392"/>
                </a:cubicBezTo>
                <a:close/>
                <a:moveTo>
                  <a:pt x="162392" y="649569"/>
                </a:moveTo>
                <a:cubicBezTo>
                  <a:pt x="260821" y="633366"/>
                  <a:pt x="340247" y="586422"/>
                  <a:pt x="324784" y="487177"/>
                </a:cubicBezTo>
                <a:cubicBezTo>
                  <a:pt x="322604" y="431575"/>
                  <a:pt x="285055" y="407906"/>
                  <a:pt x="243588" y="405981"/>
                </a:cubicBezTo>
                <a:cubicBezTo>
                  <a:pt x="205024" y="414790"/>
                  <a:pt x="159329" y="444953"/>
                  <a:pt x="162392" y="487177"/>
                </a:cubicBezTo>
                <a:cubicBezTo>
                  <a:pt x="156229" y="522418"/>
                  <a:pt x="161792" y="604971"/>
                  <a:pt x="162392" y="649569"/>
                </a:cubicBezTo>
                <a:close/>
              </a:path>
              <a:path w="4458878" h="4958497" fill="darkenLess" stroke="0" extrusionOk="0">
                <a:moveTo>
                  <a:pt x="162392" y="649569"/>
                </a:moveTo>
                <a:cubicBezTo>
                  <a:pt x="259294" y="642261"/>
                  <a:pt x="322164" y="583661"/>
                  <a:pt x="324784" y="487177"/>
                </a:cubicBezTo>
                <a:cubicBezTo>
                  <a:pt x="325889" y="434935"/>
                  <a:pt x="280830" y="408374"/>
                  <a:pt x="243588" y="405981"/>
                </a:cubicBezTo>
                <a:cubicBezTo>
                  <a:pt x="194230" y="402714"/>
                  <a:pt x="166437" y="450477"/>
                  <a:pt x="162392" y="487177"/>
                </a:cubicBezTo>
                <a:cubicBezTo>
                  <a:pt x="162352" y="531213"/>
                  <a:pt x="169696" y="602879"/>
                  <a:pt x="162392" y="649569"/>
                </a:cubicBezTo>
                <a:close/>
                <a:moveTo>
                  <a:pt x="4296486" y="324785"/>
                </a:moveTo>
                <a:cubicBezTo>
                  <a:pt x="4391360" y="322666"/>
                  <a:pt x="4467818" y="241185"/>
                  <a:pt x="4458878" y="162393"/>
                </a:cubicBezTo>
                <a:cubicBezTo>
                  <a:pt x="4467206" y="67965"/>
                  <a:pt x="4385650" y="-11999"/>
                  <a:pt x="4296486" y="1"/>
                </a:cubicBezTo>
                <a:cubicBezTo>
                  <a:pt x="4203509" y="-2285"/>
                  <a:pt x="4134793" y="60012"/>
                  <a:pt x="4134094" y="162393"/>
                </a:cubicBezTo>
                <a:cubicBezTo>
                  <a:pt x="4130968" y="202591"/>
                  <a:pt x="4178301" y="238916"/>
                  <a:pt x="4215290" y="243589"/>
                </a:cubicBezTo>
                <a:cubicBezTo>
                  <a:pt x="4260619" y="242699"/>
                  <a:pt x="4291307" y="202078"/>
                  <a:pt x="4296486" y="162393"/>
                </a:cubicBezTo>
                <a:cubicBezTo>
                  <a:pt x="4293424" y="210864"/>
                  <a:pt x="4290747" y="257827"/>
                  <a:pt x="4296486" y="324785"/>
                </a:cubicBezTo>
                <a:close/>
              </a:path>
              <a:path w="4458878" h="4958497" fill="none" extrusionOk="0">
                <a:moveTo>
                  <a:pt x="0" y="487177"/>
                </a:moveTo>
                <a:cubicBezTo>
                  <a:pt x="13885" y="398145"/>
                  <a:pt x="84151" y="316852"/>
                  <a:pt x="162392" y="324785"/>
                </a:cubicBezTo>
                <a:cubicBezTo>
                  <a:pt x="435425" y="324110"/>
                  <a:pt x="569631" y="343618"/>
                  <a:pt x="864059" y="324785"/>
                </a:cubicBezTo>
                <a:cubicBezTo>
                  <a:pt x="1158487" y="305952"/>
                  <a:pt x="1135772" y="342023"/>
                  <a:pt x="1406858" y="324785"/>
                </a:cubicBezTo>
                <a:cubicBezTo>
                  <a:pt x="1677944" y="307547"/>
                  <a:pt x="1816823" y="309487"/>
                  <a:pt x="1949657" y="324785"/>
                </a:cubicBezTo>
                <a:cubicBezTo>
                  <a:pt x="2082491" y="340083"/>
                  <a:pt x="2286629" y="335564"/>
                  <a:pt x="2571891" y="324785"/>
                </a:cubicBezTo>
                <a:cubicBezTo>
                  <a:pt x="2857153" y="314006"/>
                  <a:pt x="3082801" y="297069"/>
                  <a:pt x="3233841" y="324785"/>
                </a:cubicBezTo>
                <a:cubicBezTo>
                  <a:pt x="3384881" y="352502"/>
                  <a:pt x="3919417" y="292550"/>
                  <a:pt x="4134093" y="324785"/>
                </a:cubicBezTo>
                <a:cubicBezTo>
                  <a:pt x="4132927" y="271875"/>
                  <a:pt x="4135923" y="229864"/>
                  <a:pt x="4134093" y="162392"/>
                </a:cubicBezTo>
                <a:cubicBezTo>
                  <a:pt x="4114718" y="82032"/>
                  <a:pt x="4195593" y="-17020"/>
                  <a:pt x="4296485" y="0"/>
                </a:cubicBezTo>
                <a:cubicBezTo>
                  <a:pt x="4385548" y="19044"/>
                  <a:pt x="4468421" y="74422"/>
                  <a:pt x="4458877" y="162392"/>
                </a:cubicBezTo>
                <a:cubicBezTo>
                  <a:pt x="4644213" y="1465279"/>
                  <a:pt x="4428623" y="3193025"/>
                  <a:pt x="4458878" y="4471320"/>
                </a:cubicBezTo>
                <a:cubicBezTo>
                  <a:pt x="4454836" y="4564339"/>
                  <a:pt x="4379258" y="4640240"/>
                  <a:pt x="4296486" y="4633712"/>
                </a:cubicBezTo>
                <a:cubicBezTo>
                  <a:pt x="4077459" y="4645582"/>
                  <a:pt x="3895923" y="4651883"/>
                  <a:pt x="3594819" y="4633712"/>
                </a:cubicBezTo>
                <a:cubicBezTo>
                  <a:pt x="3293715" y="4615541"/>
                  <a:pt x="3208483" y="4626011"/>
                  <a:pt x="2853435" y="4633712"/>
                </a:cubicBezTo>
                <a:cubicBezTo>
                  <a:pt x="2498387" y="4641413"/>
                  <a:pt x="2427694" y="4641447"/>
                  <a:pt x="2112050" y="4633712"/>
                </a:cubicBezTo>
                <a:cubicBezTo>
                  <a:pt x="1796407" y="4625977"/>
                  <a:pt x="1712567" y="4655198"/>
                  <a:pt x="1529534" y="4633712"/>
                </a:cubicBezTo>
                <a:cubicBezTo>
                  <a:pt x="1346501" y="4612226"/>
                  <a:pt x="1235047" y="4636416"/>
                  <a:pt x="986735" y="4633712"/>
                </a:cubicBezTo>
                <a:cubicBezTo>
                  <a:pt x="738423" y="4631008"/>
                  <a:pt x="519978" y="4601378"/>
                  <a:pt x="324785" y="4633712"/>
                </a:cubicBezTo>
                <a:cubicBezTo>
                  <a:pt x="332105" y="4684521"/>
                  <a:pt x="325834" y="4735983"/>
                  <a:pt x="324785" y="4796105"/>
                </a:cubicBezTo>
                <a:cubicBezTo>
                  <a:pt x="319627" y="4885880"/>
                  <a:pt x="271852" y="4959673"/>
                  <a:pt x="162393" y="4958497"/>
                </a:cubicBezTo>
                <a:cubicBezTo>
                  <a:pt x="74894" y="4954565"/>
                  <a:pt x="4513" y="4878358"/>
                  <a:pt x="1" y="4796105"/>
                </a:cubicBezTo>
                <a:cubicBezTo>
                  <a:pt x="-231190" y="3295528"/>
                  <a:pt x="-37993" y="1781184"/>
                  <a:pt x="0" y="487177"/>
                </a:cubicBezTo>
                <a:close/>
                <a:moveTo>
                  <a:pt x="4134093" y="324785"/>
                </a:moveTo>
                <a:cubicBezTo>
                  <a:pt x="4189894" y="331382"/>
                  <a:pt x="4244016" y="316986"/>
                  <a:pt x="4296486" y="324785"/>
                </a:cubicBezTo>
                <a:cubicBezTo>
                  <a:pt x="4379200" y="330414"/>
                  <a:pt x="4455285" y="247976"/>
                  <a:pt x="4458878" y="162393"/>
                </a:cubicBezTo>
                <a:moveTo>
                  <a:pt x="4296486" y="324785"/>
                </a:moveTo>
                <a:cubicBezTo>
                  <a:pt x="4294573" y="259574"/>
                  <a:pt x="4293005" y="222795"/>
                  <a:pt x="4296486" y="162392"/>
                </a:cubicBezTo>
                <a:cubicBezTo>
                  <a:pt x="4300894" y="205042"/>
                  <a:pt x="4258925" y="238552"/>
                  <a:pt x="4215290" y="243588"/>
                </a:cubicBezTo>
                <a:cubicBezTo>
                  <a:pt x="4166771" y="251347"/>
                  <a:pt x="4140460" y="212178"/>
                  <a:pt x="4134094" y="162392"/>
                </a:cubicBezTo>
                <a:moveTo>
                  <a:pt x="162392" y="649569"/>
                </a:moveTo>
                <a:cubicBezTo>
                  <a:pt x="160346" y="598544"/>
                  <a:pt x="161130" y="525961"/>
                  <a:pt x="162392" y="487177"/>
                </a:cubicBezTo>
                <a:cubicBezTo>
                  <a:pt x="172143" y="441896"/>
                  <a:pt x="203311" y="407241"/>
                  <a:pt x="243588" y="405981"/>
                </a:cubicBezTo>
                <a:cubicBezTo>
                  <a:pt x="291357" y="405700"/>
                  <a:pt x="324714" y="441295"/>
                  <a:pt x="324784" y="487177"/>
                </a:cubicBezTo>
                <a:cubicBezTo>
                  <a:pt x="316161" y="581625"/>
                  <a:pt x="255119" y="656085"/>
                  <a:pt x="162392" y="649569"/>
                </a:cubicBezTo>
                <a:cubicBezTo>
                  <a:pt x="75914" y="660935"/>
                  <a:pt x="-361" y="592294"/>
                  <a:pt x="0" y="487177"/>
                </a:cubicBezTo>
                <a:moveTo>
                  <a:pt x="324785" y="487177"/>
                </a:moveTo>
                <a:cubicBezTo>
                  <a:pt x="309160" y="829109"/>
                  <a:pt x="322302" y="911741"/>
                  <a:pt x="324785" y="1178266"/>
                </a:cubicBezTo>
                <a:cubicBezTo>
                  <a:pt x="327268" y="1444791"/>
                  <a:pt x="312007" y="1663336"/>
                  <a:pt x="324785" y="1827890"/>
                </a:cubicBezTo>
                <a:cubicBezTo>
                  <a:pt x="337563" y="1992444"/>
                  <a:pt x="352195" y="2233393"/>
                  <a:pt x="324785" y="2560445"/>
                </a:cubicBezTo>
                <a:cubicBezTo>
                  <a:pt x="297375" y="2887497"/>
                  <a:pt x="348252" y="2946961"/>
                  <a:pt x="324785" y="3292999"/>
                </a:cubicBezTo>
                <a:cubicBezTo>
                  <a:pt x="301318" y="3639037"/>
                  <a:pt x="312801" y="3758373"/>
                  <a:pt x="324785" y="3901157"/>
                </a:cubicBezTo>
                <a:cubicBezTo>
                  <a:pt x="336769" y="4043941"/>
                  <a:pt x="288834" y="4469175"/>
                  <a:pt x="324785" y="4633712"/>
                </a:cubicBezTo>
              </a:path>
              <a:path w="4458878" h="4958497" fill="none" stroke="0" extrusionOk="0">
                <a:moveTo>
                  <a:pt x="0" y="487177"/>
                </a:moveTo>
                <a:cubicBezTo>
                  <a:pt x="13500" y="395016"/>
                  <a:pt x="69652" y="326608"/>
                  <a:pt x="162392" y="324785"/>
                </a:cubicBezTo>
                <a:cubicBezTo>
                  <a:pt x="493546" y="354657"/>
                  <a:pt x="648111" y="325160"/>
                  <a:pt x="903776" y="324785"/>
                </a:cubicBezTo>
                <a:cubicBezTo>
                  <a:pt x="1159441" y="324410"/>
                  <a:pt x="1330547" y="293232"/>
                  <a:pt x="1565726" y="324785"/>
                </a:cubicBezTo>
                <a:cubicBezTo>
                  <a:pt x="1800905" y="356339"/>
                  <a:pt x="1857340" y="324672"/>
                  <a:pt x="2108525" y="324785"/>
                </a:cubicBezTo>
                <a:cubicBezTo>
                  <a:pt x="2359710" y="324898"/>
                  <a:pt x="2517213" y="329518"/>
                  <a:pt x="2651325" y="324785"/>
                </a:cubicBezTo>
                <a:cubicBezTo>
                  <a:pt x="2785437" y="320052"/>
                  <a:pt x="3082870" y="322226"/>
                  <a:pt x="3392709" y="324785"/>
                </a:cubicBezTo>
                <a:cubicBezTo>
                  <a:pt x="3702548" y="327344"/>
                  <a:pt x="3890073" y="344484"/>
                  <a:pt x="4134093" y="324785"/>
                </a:cubicBezTo>
                <a:cubicBezTo>
                  <a:pt x="4131254" y="285323"/>
                  <a:pt x="4128734" y="214028"/>
                  <a:pt x="4134093" y="162392"/>
                </a:cubicBezTo>
                <a:cubicBezTo>
                  <a:pt x="4137539" y="56383"/>
                  <a:pt x="4214836" y="5699"/>
                  <a:pt x="4296485" y="0"/>
                </a:cubicBezTo>
                <a:cubicBezTo>
                  <a:pt x="4388244" y="4784"/>
                  <a:pt x="4442562" y="82938"/>
                  <a:pt x="4458877" y="162392"/>
                </a:cubicBezTo>
                <a:cubicBezTo>
                  <a:pt x="4584074" y="1264172"/>
                  <a:pt x="4362752" y="3019903"/>
                  <a:pt x="4458878" y="4471320"/>
                </a:cubicBezTo>
                <a:cubicBezTo>
                  <a:pt x="4438879" y="4559664"/>
                  <a:pt x="4376504" y="4651793"/>
                  <a:pt x="4296486" y="4633712"/>
                </a:cubicBezTo>
                <a:cubicBezTo>
                  <a:pt x="4026624" y="4615884"/>
                  <a:pt x="3942925" y="4606813"/>
                  <a:pt x="3753687" y="4633712"/>
                </a:cubicBezTo>
                <a:cubicBezTo>
                  <a:pt x="3564449" y="4660611"/>
                  <a:pt x="3433140" y="4618261"/>
                  <a:pt x="3171171" y="4633712"/>
                </a:cubicBezTo>
                <a:cubicBezTo>
                  <a:pt x="2909202" y="4649163"/>
                  <a:pt x="2863795" y="4613723"/>
                  <a:pt x="2628372" y="4633712"/>
                </a:cubicBezTo>
                <a:cubicBezTo>
                  <a:pt x="2392949" y="4653701"/>
                  <a:pt x="2134516" y="4648731"/>
                  <a:pt x="2006138" y="4633712"/>
                </a:cubicBezTo>
                <a:cubicBezTo>
                  <a:pt x="1877760" y="4618693"/>
                  <a:pt x="1572163" y="4612076"/>
                  <a:pt x="1423622" y="4633712"/>
                </a:cubicBezTo>
                <a:cubicBezTo>
                  <a:pt x="1275081" y="4655348"/>
                  <a:pt x="656284" y="4603747"/>
                  <a:pt x="324785" y="4633712"/>
                </a:cubicBezTo>
                <a:cubicBezTo>
                  <a:pt x="325748" y="4713462"/>
                  <a:pt x="329383" y="4743234"/>
                  <a:pt x="324785" y="4796105"/>
                </a:cubicBezTo>
                <a:cubicBezTo>
                  <a:pt x="309947" y="4886011"/>
                  <a:pt x="245271" y="4967683"/>
                  <a:pt x="162393" y="4958497"/>
                </a:cubicBezTo>
                <a:cubicBezTo>
                  <a:pt x="78051" y="4960941"/>
                  <a:pt x="-12032" y="4877176"/>
                  <a:pt x="1" y="4796105"/>
                </a:cubicBezTo>
                <a:cubicBezTo>
                  <a:pt x="-100249" y="3586303"/>
                  <a:pt x="135303" y="1838253"/>
                  <a:pt x="0" y="487177"/>
                </a:cubicBezTo>
                <a:close/>
                <a:moveTo>
                  <a:pt x="4134093" y="324785"/>
                </a:moveTo>
                <a:cubicBezTo>
                  <a:pt x="4184633" y="321142"/>
                  <a:pt x="4259663" y="330626"/>
                  <a:pt x="4296486" y="324785"/>
                </a:cubicBezTo>
                <a:cubicBezTo>
                  <a:pt x="4405882" y="314306"/>
                  <a:pt x="4452167" y="269854"/>
                  <a:pt x="4458878" y="162393"/>
                </a:cubicBezTo>
                <a:moveTo>
                  <a:pt x="4296486" y="324785"/>
                </a:moveTo>
                <a:cubicBezTo>
                  <a:pt x="4290466" y="258803"/>
                  <a:pt x="4304579" y="232507"/>
                  <a:pt x="4296486" y="162392"/>
                </a:cubicBezTo>
                <a:cubicBezTo>
                  <a:pt x="4296784" y="205713"/>
                  <a:pt x="4260714" y="236606"/>
                  <a:pt x="4215290" y="243588"/>
                </a:cubicBezTo>
                <a:cubicBezTo>
                  <a:pt x="4171547" y="245545"/>
                  <a:pt x="4131909" y="196500"/>
                  <a:pt x="4134094" y="162392"/>
                </a:cubicBezTo>
                <a:moveTo>
                  <a:pt x="162392" y="649569"/>
                </a:moveTo>
                <a:cubicBezTo>
                  <a:pt x="166079" y="611700"/>
                  <a:pt x="154368" y="562465"/>
                  <a:pt x="162392" y="487177"/>
                </a:cubicBezTo>
                <a:cubicBezTo>
                  <a:pt x="169919" y="438263"/>
                  <a:pt x="197074" y="406848"/>
                  <a:pt x="243588" y="405981"/>
                </a:cubicBezTo>
                <a:cubicBezTo>
                  <a:pt x="286719" y="409622"/>
                  <a:pt x="332474" y="435282"/>
                  <a:pt x="324784" y="487177"/>
                </a:cubicBezTo>
                <a:cubicBezTo>
                  <a:pt x="309925" y="578997"/>
                  <a:pt x="245495" y="650659"/>
                  <a:pt x="162392" y="649569"/>
                </a:cubicBezTo>
                <a:cubicBezTo>
                  <a:pt x="64362" y="632505"/>
                  <a:pt x="-18657" y="581812"/>
                  <a:pt x="0" y="487177"/>
                </a:cubicBezTo>
                <a:moveTo>
                  <a:pt x="324785" y="487177"/>
                </a:moveTo>
                <a:cubicBezTo>
                  <a:pt x="294958" y="738302"/>
                  <a:pt x="326947" y="896232"/>
                  <a:pt x="324785" y="1095335"/>
                </a:cubicBezTo>
                <a:cubicBezTo>
                  <a:pt x="322623" y="1294438"/>
                  <a:pt x="299810" y="1627057"/>
                  <a:pt x="324785" y="1786425"/>
                </a:cubicBezTo>
                <a:cubicBezTo>
                  <a:pt x="349761" y="1945793"/>
                  <a:pt x="320676" y="2347588"/>
                  <a:pt x="324785" y="2560445"/>
                </a:cubicBezTo>
                <a:cubicBezTo>
                  <a:pt x="328894" y="2773302"/>
                  <a:pt x="312134" y="3006816"/>
                  <a:pt x="324785" y="3168603"/>
                </a:cubicBezTo>
                <a:cubicBezTo>
                  <a:pt x="337436" y="3330390"/>
                  <a:pt x="321261" y="3680169"/>
                  <a:pt x="324785" y="3901157"/>
                </a:cubicBezTo>
                <a:cubicBezTo>
                  <a:pt x="328309" y="4122145"/>
                  <a:pt x="335258" y="4303169"/>
                  <a:pt x="324785" y="4633712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Genetičar Miroslav Radman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sa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svojim je znanstvenim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timom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2006. godine otkrio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mehanizam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kojim bakterija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Deinococcus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Radiodurans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obnavlja svoj genski materijal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te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se tako vraća u život poslije smrti. Time su pobuđene čovjekove nade da postigne besmrtnost.​​</a:t>
            </a:r>
            <a:endParaRPr lang="hr-HR" sz="32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761D585-0EED-4AF1-BC38-77D36FE5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9122" y="2584924"/>
            <a:ext cx="5857914" cy="390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4840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4207280"/>
              </p:ext>
            </p:extLst>
          </p:nvPr>
        </p:nvGraphicFramePr>
        <p:xfrm>
          <a:off x="377071" y="1329179"/>
          <a:ext cx="10765412" cy="491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9049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8462877"/>
              </p:ext>
            </p:extLst>
          </p:nvPr>
        </p:nvGraphicFramePr>
        <p:xfrm>
          <a:off x="377071" y="1329179"/>
          <a:ext cx="10765412" cy="491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5310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383E4420-470E-49A9-B29F-9E8F408E8418}"/>
              </a:ext>
            </a:extLst>
          </p:cNvPr>
          <p:cNvSpPr/>
          <p:nvPr/>
        </p:nvSpPr>
        <p:spPr>
          <a:xfrm>
            <a:off x="395927" y="1420060"/>
            <a:ext cx="5335570" cy="4958497"/>
          </a:xfrm>
          <a:custGeom>
            <a:avLst/>
            <a:gdLst>
              <a:gd name="connsiteX0" fmla="*/ 5335570 w 5335570"/>
              <a:gd name="connsiteY0" fmla="*/ 180588 h 4958497"/>
              <a:gd name="connsiteX1" fmla="*/ 5154982 w 5335570"/>
              <a:gd name="connsiteY1" fmla="*/ 361176 h 4958497"/>
              <a:gd name="connsiteX2" fmla="*/ 5154982 w 5335570"/>
              <a:gd name="connsiteY2" fmla="*/ 180588 h 4958497"/>
              <a:gd name="connsiteX3" fmla="*/ 5064688 w 5335570"/>
              <a:gd name="connsiteY3" fmla="*/ 270882 h 4958497"/>
              <a:gd name="connsiteX4" fmla="*/ 4974394 w 5335570"/>
              <a:gd name="connsiteY4" fmla="*/ 180588 h 4958497"/>
              <a:gd name="connsiteX5" fmla="*/ 4974393 w 5335570"/>
              <a:gd name="connsiteY5" fmla="*/ 361177 h 4958497"/>
              <a:gd name="connsiteX6" fmla="*/ 4193688 w 5335570"/>
              <a:gd name="connsiteY6" fmla="*/ 361177 h 4958497"/>
              <a:gd name="connsiteX7" fmla="*/ 3556796 w 5335570"/>
              <a:gd name="connsiteY7" fmla="*/ 361177 h 4958497"/>
              <a:gd name="connsiteX8" fmla="*/ 2919905 w 5335570"/>
              <a:gd name="connsiteY8" fmla="*/ 361177 h 4958497"/>
              <a:gd name="connsiteX9" fmla="*/ 2139200 w 5335570"/>
              <a:gd name="connsiteY9" fmla="*/ 361177 h 4958497"/>
              <a:gd name="connsiteX10" fmla="*/ 1358494 w 5335570"/>
              <a:gd name="connsiteY10" fmla="*/ 361177 h 4958497"/>
              <a:gd name="connsiteX11" fmla="*/ 817479 w 5335570"/>
              <a:gd name="connsiteY11" fmla="*/ 361177 h 4958497"/>
              <a:gd name="connsiteX12" fmla="*/ 180588 w 5335570"/>
              <a:gd name="connsiteY12" fmla="*/ 361177 h 4958497"/>
              <a:gd name="connsiteX13" fmla="*/ 0 w 5335570"/>
              <a:gd name="connsiteY13" fmla="*/ 541765 h 4958497"/>
              <a:gd name="connsiteX14" fmla="*/ 0 w 5335570"/>
              <a:gd name="connsiteY14" fmla="*/ 1231651 h 4958497"/>
              <a:gd name="connsiteX15" fmla="*/ 0 w 5335570"/>
              <a:gd name="connsiteY15" fmla="*/ 1836815 h 4958497"/>
              <a:gd name="connsiteX16" fmla="*/ 0 w 5335570"/>
              <a:gd name="connsiteY16" fmla="*/ 2441978 h 4958497"/>
              <a:gd name="connsiteX17" fmla="*/ 0 w 5335570"/>
              <a:gd name="connsiteY17" fmla="*/ 3089503 h 4958497"/>
              <a:gd name="connsiteX18" fmla="*/ 0 w 5335570"/>
              <a:gd name="connsiteY18" fmla="*/ 3779389 h 4958497"/>
              <a:gd name="connsiteX19" fmla="*/ 0 w 5335570"/>
              <a:gd name="connsiteY19" fmla="*/ 4777909 h 4958497"/>
              <a:gd name="connsiteX20" fmla="*/ 180588 w 5335570"/>
              <a:gd name="connsiteY20" fmla="*/ 4958497 h 4958497"/>
              <a:gd name="connsiteX21" fmla="*/ 361176 w 5335570"/>
              <a:gd name="connsiteY21" fmla="*/ 4777909 h 4958497"/>
              <a:gd name="connsiteX22" fmla="*/ 361177 w 5335570"/>
              <a:gd name="connsiteY22" fmla="*/ 4597320 h 4958497"/>
              <a:gd name="connsiteX23" fmla="*/ 902192 w 5335570"/>
              <a:gd name="connsiteY23" fmla="*/ 4597320 h 4958497"/>
              <a:gd name="connsiteX24" fmla="*/ 1634959 w 5335570"/>
              <a:gd name="connsiteY24" fmla="*/ 4597320 h 4958497"/>
              <a:gd name="connsiteX25" fmla="*/ 2271851 w 5335570"/>
              <a:gd name="connsiteY25" fmla="*/ 4597320 h 4958497"/>
              <a:gd name="connsiteX26" fmla="*/ 3004618 w 5335570"/>
              <a:gd name="connsiteY26" fmla="*/ 4597320 h 4958497"/>
              <a:gd name="connsiteX27" fmla="*/ 3737385 w 5335570"/>
              <a:gd name="connsiteY27" fmla="*/ 4597320 h 4958497"/>
              <a:gd name="connsiteX28" fmla="*/ 4374277 w 5335570"/>
              <a:gd name="connsiteY28" fmla="*/ 4597320 h 4958497"/>
              <a:gd name="connsiteX29" fmla="*/ 5154982 w 5335570"/>
              <a:gd name="connsiteY29" fmla="*/ 4597320 h 4958497"/>
              <a:gd name="connsiteX30" fmla="*/ 5335570 w 5335570"/>
              <a:gd name="connsiteY30" fmla="*/ 4416732 h 4958497"/>
              <a:gd name="connsiteX31" fmla="*/ 5335570 w 5335570"/>
              <a:gd name="connsiteY31" fmla="*/ 3896291 h 4958497"/>
              <a:gd name="connsiteX32" fmla="*/ 5335570 w 5335570"/>
              <a:gd name="connsiteY32" fmla="*/ 3333489 h 4958497"/>
              <a:gd name="connsiteX33" fmla="*/ 5335570 w 5335570"/>
              <a:gd name="connsiteY33" fmla="*/ 2685965 h 4958497"/>
              <a:gd name="connsiteX34" fmla="*/ 5335570 w 5335570"/>
              <a:gd name="connsiteY34" fmla="*/ 2038440 h 4958497"/>
              <a:gd name="connsiteX35" fmla="*/ 5335570 w 5335570"/>
              <a:gd name="connsiteY35" fmla="*/ 1390915 h 4958497"/>
              <a:gd name="connsiteX36" fmla="*/ 5335570 w 5335570"/>
              <a:gd name="connsiteY36" fmla="*/ 828113 h 4958497"/>
              <a:gd name="connsiteX37" fmla="*/ 5335570 w 5335570"/>
              <a:gd name="connsiteY37" fmla="*/ 180588 h 4958497"/>
              <a:gd name="connsiteX38" fmla="*/ 180588 w 5335570"/>
              <a:gd name="connsiteY38" fmla="*/ 722354 h 4958497"/>
              <a:gd name="connsiteX39" fmla="*/ 361176 w 5335570"/>
              <a:gd name="connsiteY39" fmla="*/ 541766 h 4958497"/>
              <a:gd name="connsiteX40" fmla="*/ 270882 w 5335570"/>
              <a:gd name="connsiteY40" fmla="*/ 451472 h 4958497"/>
              <a:gd name="connsiteX41" fmla="*/ 180588 w 5335570"/>
              <a:gd name="connsiteY41" fmla="*/ 541766 h 4958497"/>
              <a:gd name="connsiteX42" fmla="*/ 180588 w 5335570"/>
              <a:gd name="connsiteY42" fmla="*/ 722354 h 4958497"/>
              <a:gd name="connsiteX0" fmla="*/ 180588 w 5335570"/>
              <a:gd name="connsiteY0" fmla="*/ 722354 h 4958497"/>
              <a:gd name="connsiteX1" fmla="*/ 361176 w 5335570"/>
              <a:gd name="connsiteY1" fmla="*/ 541766 h 4958497"/>
              <a:gd name="connsiteX2" fmla="*/ 270882 w 5335570"/>
              <a:gd name="connsiteY2" fmla="*/ 451472 h 4958497"/>
              <a:gd name="connsiteX3" fmla="*/ 180588 w 5335570"/>
              <a:gd name="connsiteY3" fmla="*/ 541766 h 4958497"/>
              <a:gd name="connsiteX4" fmla="*/ 180588 w 5335570"/>
              <a:gd name="connsiteY4" fmla="*/ 722354 h 4958497"/>
              <a:gd name="connsiteX5" fmla="*/ 5154982 w 5335570"/>
              <a:gd name="connsiteY5" fmla="*/ 361177 h 4958497"/>
              <a:gd name="connsiteX6" fmla="*/ 5335570 w 5335570"/>
              <a:gd name="connsiteY6" fmla="*/ 180589 h 4958497"/>
              <a:gd name="connsiteX7" fmla="*/ 5154982 w 5335570"/>
              <a:gd name="connsiteY7" fmla="*/ 1 h 4958497"/>
              <a:gd name="connsiteX8" fmla="*/ 4974394 w 5335570"/>
              <a:gd name="connsiteY8" fmla="*/ 180589 h 4958497"/>
              <a:gd name="connsiteX9" fmla="*/ 5064688 w 5335570"/>
              <a:gd name="connsiteY9" fmla="*/ 270883 h 4958497"/>
              <a:gd name="connsiteX10" fmla="*/ 5154982 w 5335570"/>
              <a:gd name="connsiteY10" fmla="*/ 180589 h 4958497"/>
              <a:gd name="connsiteX11" fmla="*/ 5154982 w 5335570"/>
              <a:gd name="connsiteY11" fmla="*/ 361177 h 4958497"/>
              <a:gd name="connsiteX0" fmla="*/ 0 w 5335570"/>
              <a:gd name="connsiteY0" fmla="*/ 541765 h 4958497"/>
              <a:gd name="connsiteX1" fmla="*/ 180588 w 5335570"/>
              <a:gd name="connsiteY1" fmla="*/ 361177 h 4958497"/>
              <a:gd name="connsiteX2" fmla="*/ 817479 w 5335570"/>
              <a:gd name="connsiteY2" fmla="*/ 361177 h 4958497"/>
              <a:gd name="connsiteX3" fmla="*/ 1358494 w 5335570"/>
              <a:gd name="connsiteY3" fmla="*/ 361177 h 4958497"/>
              <a:gd name="connsiteX4" fmla="*/ 1947448 w 5335570"/>
              <a:gd name="connsiteY4" fmla="*/ 361177 h 4958497"/>
              <a:gd name="connsiteX5" fmla="*/ 2536401 w 5335570"/>
              <a:gd name="connsiteY5" fmla="*/ 361177 h 4958497"/>
              <a:gd name="connsiteX6" fmla="*/ 3077416 w 5335570"/>
              <a:gd name="connsiteY6" fmla="*/ 361177 h 4958497"/>
              <a:gd name="connsiteX7" fmla="*/ 3714307 w 5335570"/>
              <a:gd name="connsiteY7" fmla="*/ 361177 h 4958497"/>
              <a:gd name="connsiteX8" fmla="*/ 4255322 w 5335570"/>
              <a:gd name="connsiteY8" fmla="*/ 361177 h 4958497"/>
              <a:gd name="connsiteX9" fmla="*/ 4974393 w 5335570"/>
              <a:gd name="connsiteY9" fmla="*/ 361177 h 4958497"/>
              <a:gd name="connsiteX10" fmla="*/ 4974393 w 5335570"/>
              <a:gd name="connsiteY10" fmla="*/ 180588 h 4958497"/>
              <a:gd name="connsiteX11" fmla="*/ 5154981 w 5335570"/>
              <a:gd name="connsiteY11" fmla="*/ 0 h 4958497"/>
              <a:gd name="connsiteX12" fmla="*/ 5335569 w 5335570"/>
              <a:gd name="connsiteY12" fmla="*/ 180588 h 4958497"/>
              <a:gd name="connsiteX13" fmla="*/ 5335570 w 5335570"/>
              <a:gd name="connsiteY13" fmla="*/ 4416732 h 4958497"/>
              <a:gd name="connsiteX14" fmla="*/ 5154982 w 5335570"/>
              <a:gd name="connsiteY14" fmla="*/ 4597320 h 4958497"/>
              <a:gd name="connsiteX15" fmla="*/ 4518091 w 5335570"/>
              <a:gd name="connsiteY15" fmla="*/ 4597320 h 4958497"/>
              <a:gd name="connsiteX16" fmla="*/ 3833261 w 5335570"/>
              <a:gd name="connsiteY16" fmla="*/ 4597320 h 4958497"/>
              <a:gd name="connsiteX17" fmla="*/ 3148432 w 5335570"/>
              <a:gd name="connsiteY17" fmla="*/ 4597320 h 4958497"/>
              <a:gd name="connsiteX18" fmla="*/ 2415665 w 5335570"/>
              <a:gd name="connsiteY18" fmla="*/ 4597320 h 4958497"/>
              <a:gd name="connsiteX19" fmla="*/ 1730836 w 5335570"/>
              <a:gd name="connsiteY19" fmla="*/ 4597320 h 4958497"/>
              <a:gd name="connsiteX20" fmla="*/ 1189820 w 5335570"/>
              <a:gd name="connsiteY20" fmla="*/ 4597320 h 4958497"/>
              <a:gd name="connsiteX21" fmla="*/ 361177 w 5335570"/>
              <a:gd name="connsiteY21" fmla="*/ 4597320 h 4958497"/>
              <a:gd name="connsiteX22" fmla="*/ 361177 w 5335570"/>
              <a:gd name="connsiteY22" fmla="*/ 4777909 h 4958497"/>
              <a:gd name="connsiteX23" fmla="*/ 180589 w 5335570"/>
              <a:gd name="connsiteY23" fmla="*/ 4958497 h 4958497"/>
              <a:gd name="connsiteX24" fmla="*/ 1 w 5335570"/>
              <a:gd name="connsiteY24" fmla="*/ 4777909 h 4958497"/>
              <a:gd name="connsiteX25" fmla="*/ 0 w 5335570"/>
              <a:gd name="connsiteY25" fmla="*/ 541765 h 4958497"/>
              <a:gd name="connsiteX26" fmla="*/ 4974393 w 5335570"/>
              <a:gd name="connsiteY26" fmla="*/ 361177 h 4958497"/>
              <a:gd name="connsiteX27" fmla="*/ 5154982 w 5335570"/>
              <a:gd name="connsiteY27" fmla="*/ 361177 h 4958497"/>
              <a:gd name="connsiteX28" fmla="*/ 5335570 w 5335570"/>
              <a:gd name="connsiteY28" fmla="*/ 180589 h 4958497"/>
              <a:gd name="connsiteX29" fmla="*/ 5154982 w 5335570"/>
              <a:gd name="connsiteY29" fmla="*/ 361177 h 4958497"/>
              <a:gd name="connsiteX30" fmla="*/ 5154982 w 5335570"/>
              <a:gd name="connsiteY30" fmla="*/ 180588 h 4958497"/>
              <a:gd name="connsiteX31" fmla="*/ 5064688 w 5335570"/>
              <a:gd name="connsiteY31" fmla="*/ 270882 h 4958497"/>
              <a:gd name="connsiteX32" fmla="*/ 4974394 w 5335570"/>
              <a:gd name="connsiteY32" fmla="*/ 180588 h 4958497"/>
              <a:gd name="connsiteX33" fmla="*/ 180588 w 5335570"/>
              <a:gd name="connsiteY33" fmla="*/ 722354 h 4958497"/>
              <a:gd name="connsiteX34" fmla="*/ 180588 w 5335570"/>
              <a:gd name="connsiteY34" fmla="*/ 541765 h 4958497"/>
              <a:gd name="connsiteX35" fmla="*/ 270882 w 5335570"/>
              <a:gd name="connsiteY35" fmla="*/ 451471 h 4958497"/>
              <a:gd name="connsiteX36" fmla="*/ 361176 w 5335570"/>
              <a:gd name="connsiteY36" fmla="*/ 541765 h 4958497"/>
              <a:gd name="connsiteX37" fmla="*/ 180588 w 5335570"/>
              <a:gd name="connsiteY37" fmla="*/ 722353 h 4958497"/>
              <a:gd name="connsiteX38" fmla="*/ 0 w 5335570"/>
              <a:gd name="connsiteY38" fmla="*/ 541765 h 4958497"/>
              <a:gd name="connsiteX39" fmla="*/ 361177 w 5335570"/>
              <a:gd name="connsiteY39" fmla="*/ 541765 h 4958497"/>
              <a:gd name="connsiteX40" fmla="*/ 361177 w 5335570"/>
              <a:gd name="connsiteY40" fmla="*/ 1136580 h 4958497"/>
              <a:gd name="connsiteX41" fmla="*/ 361177 w 5335570"/>
              <a:gd name="connsiteY41" fmla="*/ 1690839 h 4958497"/>
              <a:gd name="connsiteX42" fmla="*/ 361177 w 5335570"/>
              <a:gd name="connsiteY42" fmla="*/ 2447876 h 4958497"/>
              <a:gd name="connsiteX43" fmla="*/ 361177 w 5335570"/>
              <a:gd name="connsiteY43" fmla="*/ 3164357 h 4958497"/>
              <a:gd name="connsiteX44" fmla="*/ 361177 w 5335570"/>
              <a:gd name="connsiteY44" fmla="*/ 3718616 h 4958497"/>
              <a:gd name="connsiteX45" fmla="*/ 361177 w 5335570"/>
              <a:gd name="connsiteY45" fmla="*/ 4597320 h 495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335570" h="4958497" stroke="0" extrusionOk="0">
                <a:moveTo>
                  <a:pt x="5335570" y="180588"/>
                </a:moveTo>
                <a:cubicBezTo>
                  <a:pt x="5330943" y="277361"/>
                  <a:pt x="5254986" y="357385"/>
                  <a:pt x="5154982" y="361176"/>
                </a:cubicBezTo>
                <a:cubicBezTo>
                  <a:pt x="5151565" y="297526"/>
                  <a:pt x="5154744" y="247203"/>
                  <a:pt x="5154982" y="180588"/>
                </a:cubicBezTo>
                <a:cubicBezTo>
                  <a:pt x="5154189" y="229482"/>
                  <a:pt x="5125987" y="273979"/>
                  <a:pt x="5064688" y="270882"/>
                </a:cubicBezTo>
                <a:cubicBezTo>
                  <a:pt x="5009395" y="262345"/>
                  <a:pt x="4968583" y="223161"/>
                  <a:pt x="4974394" y="180588"/>
                </a:cubicBezTo>
                <a:cubicBezTo>
                  <a:pt x="4973095" y="235412"/>
                  <a:pt x="4980738" y="304371"/>
                  <a:pt x="4974393" y="361177"/>
                </a:cubicBezTo>
                <a:cubicBezTo>
                  <a:pt x="4766229" y="328367"/>
                  <a:pt x="4378824" y="374278"/>
                  <a:pt x="4193688" y="361177"/>
                </a:cubicBezTo>
                <a:cubicBezTo>
                  <a:pt x="4008553" y="348076"/>
                  <a:pt x="3782337" y="387021"/>
                  <a:pt x="3556796" y="361177"/>
                </a:cubicBezTo>
                <a:cubicBezTo>
                  <a:pt x="3331255" y="335333"/>
                  <a:pt x="3196066" y="362615"/>
                  <a:pt x="2919905" y="361177"/>
                </a:cubicBezTo>
                <a:cubicBezTo>
                  <a:pt x="2643744" y="359739"/>
                  <a:pt x="2528153" y="387069"/>
                  <a:pt x="2139200" y="361177"/>
                </a:cubicBezTo>
                <a:cubicBezTo>
                  <a:pt x="1750248" y="335285"/>
                  <a:pt x="1636735" y="399486"/>
                  <a:pt x="1358494" y="361177"/>
                </a:cubicBezTo>
                <a:cubicBezTo>
                  <a:pt x="1080253" y="322868"/>
                  <a:pt x="1059056" y="355057"/>
                  <a:pt x="817479" y="361177"/>
                </a:cubicBezTo>
                <a:cubicBezTo>
                  <a:pt x="575902" y="367297"/>
                  <a:pt x="383996" y="390788"/>
                  <a:pt x="180588" y="361177"/>
                </a:cubicBezTo>
                <a:cubicBezTo>
                  <a:pt x="75874" y="350996"/>
                  <a:pt x="17427" y="434011"/>
                  <a:pt x="0" y="541765"/>
                </a:cubicBezTo>
                <a:cubicBezTo>
                  <a:pt x="31513" y="731548"/>
                  <a:pt x="-25852" y="973884"/>
                  <a:pt x="0" y="1231651"/>
                </a:cubicBezTo>
                <a:cubicBezTo>
                  <a:pt x="25852" y="1489418"/>
                  <a:pt x="10137" y="1689759"/>
                  <a:pt x="0" y="1836815"/>
                </a:cubicBezTo>
                <a:cubicBezTo>
                  <a:pt x="-10137" y="1983871"/>
                  <a:pt x="3864" y="2160980"/>
                  <a:pt x="0" y="2441978"/>
                </a:cubicBezTo>
                <a:cubicBezTo>
                  <a:pt x="-3864" y="2722976"/>
                  <a:pt x="-29311" y="2909178"/>
                  <a:pt x="0" y="3089503"/>
                </a:cubicBezTo>
                <a:cubicBezTo>
                  <a:pt x="29311" y="3269829"/>
                  <a:pt x="-18552" y="3565758"/>
                  <a:pt x="0" y="3779389"/>
                </a:cubicBezTo>
                <a:cubicBezTo>
                  <a:pt x="18552" y="3993020"/>
                  <a:pt x="-1535" y="4341595"/>
                  <a:pt x="0" y="4777909"/>
                </a:cubicBezTo>
                <a:cubicBezTo>
                  <a:pt x="2589" y="4879445"/>
                  <a:pt x="81520" y="4952093"/>
                  <a:pt x="180588" y="4958497"/>
                </a:cubicBezTo>
                <a:cubicBezTo>
                  <a:pt x="258803" y="4961901"/>
                  <a:pt x="363452" y="4877715"/>
                  <a:pt x="361176" y="4777909"/>
                </a:cubicBezTo>
                <a:cubicBezTo>
                  <a:pt x="356698" y="4717944"/>
                  <a:pt x="358550" y="4662943"/>
                  <a:pt x="361177" y="4597320"/>
                </a:cubicBezTo>
                <a:cubicBezTo>
                  <a:pt x="594749" y="4589650"/>
                  <a:pt x="632300" y="4622847"/>
                  <a:pt x="902192" y="4597320"/>
                </a:cubicBezTo>
                <a:cubicBezTo>
                  <a:pt x="1172084" y="4571793"/>
                  <a:pt x="1291670" y="4567201"/>
                  <a:pt x="1634959" y="4597320"/>
                </a:cubicBezTo>
                <a:cubicBezTo>
                  <a:pt x="1978248" y="4627439"/>
                  <a:pt x="1975553" y="4577816"/>
                  <a:pt x="2271851" y="4597320"/>
                </a:cubicBezTo>
                <a:cubicBezTo>
                  <a:pt x="2568149" y="4616824"/>
                  <a:pt x="2821212" y="4598452"/>
                  <a:pt x="3004618" y="4597320"/>
                </a:cubicBezTo>
                <a:cubicBezTo>
                  <a:pt x="3188024" y="4596188"/>
                  <a:pt x="3560269" y="4611399"/>
                  <a:pt x="3737385" y="4597320"/>
                </a:cubicBezTo>
                <a:cubicBezTo>
                  <a:pt x="3914501" y="4583241"/>
                  <a:pt x="4135872" y="4579341"/>
                  <a:pt x="4374277" y="4597320"/>
                </a:cubicBezTo>
                <a:cubicBezTo>
                  <a:pt x="4612682" y="4615299"/>
                  <a:pt x="4826285" y="4613015"/>
                  <a:pt x="5154982" y="4597320"/>
                </a:cubicBezTo>
                <a:cubicBezTo>
                  <a:pt x="5245976" y="4577469"/>
                  <a:pt x="5326443" y="4508238"/>
                  <a:pt x="5335570" y="4416732"/>
                </a:cubicBezTo>
                <a:cubicBezTo>
                  <a:pt x="5313883" y="4309469"/>
                  <a:pt x="5347351" y="4044428"/>
                  <a:pt x="5335570" y="3896291"/>
                </a:cubicBezTo>
                <a:cubicBezTo>
                  <a:pt x="5323789" y="3748154"/>
                  <a:pt x="5352616" y="3505445"/>
                  <a:pt x="5335570" y="3333489"/>
                </a:cubicBezTo>
                <a:cubicBezTo>
                  <a:pt x="5318524" y="3161533"/>
                  <a:pt x="5346132" y="2877288"/>
                  <a:pt x="5335570" y="2685965"/>
                </a:cubicBezTo>
                <a:cubicBezTo>
                  <a:pt x="5325008" y="2494642"/>
                  <a:pt x="5303497" y="2187440"/>
                  <a:pt x="5335570" y="2038440"/>
                </a:cubicBezTo>
                <a:cubicBezTo>
                  <a:pt x="5367643" y="1889440"/>
                  <a:pt x="5360738" y="1629485"/>
                  <a:pt x="5335570" y="1390915"/>
                </a:cubicBezTo>
                <a:cubicBezTo>
                  <a:pt x="5310402" y="1152345"/>
                  <a:pt x="5359531" y="951259"/>
                  <a:pt x="5335570" y="828113"/>
                </a:cubicBezTo>
                <a:cubicBezTo>
                  <a:pt x="5311609" y="704967"/>
                  <a:pt x="5305385" y="452498"/>
                  <a:pt x="5335570" y="180588"/>
                </a:cubicBezTo>
                <a:close/>
                <a:moveTo>
                  <a:pt x="180588" y="722354"/>
                </a:moveTo>
                <a:cubicBezTo>
                  <a:pt x="268847" y="728900"/>
                  <a:pt x="375189" y="661161"/>
                  <a:pt x="361176" y="541766"/>
                </a:cubicBezTo>
                <a:cubicBezTo>
                  <a:pt x="352017" y="499728"/>
                  <a:pt x="318387" y="453764"/>
                  <a:pt x="270882" y="451472"/>
                </a:cubicBezTo>
                <a:cubicBezTo>
                  <a:pt x="218793" y="461762"/>
                  <a:pt x="169017" y="490193"/>
                  <a:pt x="180588" y="541766"/>
                </a:cubicBezTo>
                <a:cubicBezTo>
                  <a:pt x="174964" y="617088"/>
                  <a:pt x="185498" y="641592"/>
                  <a:pt x="180588" y="722354"/>
                </a:cubicBezTo>
                <a:close/>
              </a:path>
              <a:path w="5335570" h="4958497" fill="darkenLess" stroke="0" extrusionOk="0">
                <a:moveTo>
                  <a:pt x="180588" y="722354"/>
                </a:moveTo>
                <a:cubicBezTo>
                  <a:pt x="259188" y="729008"/>
                  <a:pt x="343609" y="628791"/>
                  <a:pt x="361176" y="541766"/>
                </a:cubicBezTo>
                <a:cubicBezTo>
                  <a:pt x="363620" y="496818"/>
                  <a:pt x="320616" y="452918"/>
                  <a:pt x="270882" y="451472"/>
                </a:cubicBezTo>
                <a:cubicBezTo>
                  <a:pt x="211939" y="445470"/>
                  <a:pt x="181833" y="497687"/>
                  <a:pt x="180588" y="541766"/>
                </a:cubicBezTo>
                <a:cubicBezTo>
                  <a:pt x="175754" y="594082"/>
                  <a:pt x="180542" y="665537"/>
                  <a:pt x="180588" y="722354"/>
                </a:cubicBezTo>
                <a:close/>
                <a:moveTo>
                  <a:pt x="5154982" y="361177"/>
                </a:moveTo>
                <a:cubicBezTo>
                  <a:pt x="5254322" y="352076"/>
                  <a:pt x="5323387" y="271860"/>
                  <a:pt x="5335570" y="180589"/>
                </a:cubicBezTo>
                <a:cubicBezTo>
                  <a:pt x="5335753" y="77532"/>
                  <a:pt x="5248842" y="-8728"/>
                  <a:pt x="5154982" y="1"/>
                </a:cubicBezTo>
                <a:cubicBezTo>
                  <a:pt x="5061592" y="-3775"/>
                  <a:pt x="4978899" y="72599"/>
                  <a:pt x="4974394" y="180589"/>
                </a:cubicBezTo>
                <a:cubicBezTo>
                  <a:pt x="4967161" y="223254"/>
                  <a:pt x="5014439" y="269128"/>
                  <a:pt x="5064688" y="270883"/>
                </a:cubicBezTo>
                <a:cubicBezTo>
                  <a:pt x="5116534" y="271363"/>
                  <a:pt x="5160927" y="233719"/>
                  <a:pt x="5154982" y="180589"/>
                </a:cubicBezTo>
                <a:cubicBezTo>
                  <a:pt x="5147006" y="238143"/>
                  <a:pt x="5160153" y="309420"/>
                  <a:pt x="5154982" y="361177"/>
                </a:cubicBezTo>
                <a:close/>
              </a:path>
              <a:path w="5335570" h="4958497" fill="none" extrusionOk="0">
                <a:moveTo>
                  <a:pt x="0" y="541765"/>
                </a:moveTo>
                <a:cubicBezTo>
                  <a:pt x="-22528" y="442907"/>
                  <a:pt x="88836" y="370580"/>
                  <a:pt x="180588" y="361177"/>
                </a:cubicBezTo>
                <a:cubicBezTo>
                  <a:pt x="314159" y="352983"/>
                  <a:pt x="581982" y="389122"/>
                  <a:pt x="817479" y="361177"/>
                </a:cubicBezTo>
                <a:cubicBezTo>
                  <a:pt x="1052976" y="333232"/>
                  <a:pt x="1157238" y="385710"/>
                  <a:pt x="1358494" y="361177"/>
                </a:cubicBezTo>
                <a:cubicBezTo>
                  <a:pt x="1559751" y="336644"/>
                  <a:pt x="1730029" y="335914"/>
                  <a:pt x="1947448" y="361177"/>
                </a:cubicBezTo>
                <a:cubicBezTo>
                  <a:pt x="2164867" y="386440"/>
                  <a:pt x="2402258" y="370205"/>
                  <a:pt x="2536401" y="361177"/>
                </a:cubicBezTo>
                <a:cubicBezTo>
                  <a:pt x="2670544" y="352149"/>
                  <a:pt x="2846179" y="335738"/>
                  <a:pt x="3077416" y="361177"/>
                </a:cubicBezTo>
                <a:cubicBezTo>
                  <a:pt x="3308653" y="386616"/>
                  <a:pt x="3497050" y="386598"/>
                  <a:pt x="3714307" y="361177"/>
                </a:cubicBezTo>
                <a:cubicBezTo>
                  <a:pt x="3931564" y="335756"/>
                  <a:pt x="4142512" y="360964"/>
                  <a:pt x="4255322" y="361177"/>
                </a:cubicBezTo>
                <a:cubicBezTo>
                  <a:pt x="4368133" y="361390"/>
                  <a:pt x="4744131" y="342712"/>
                  <a:pt x="4974393" y="361177"/>
                </a:cubicBezTo>
                <a:cubicBezTo>
                  <a:pt x="4980385" y="305968"/>
                  <a:pt x="4967201" y="247602"/>
                  <a:pt x="4974393" y="180588"/>
                </a:cubicBezTo>
                <a:cubicBezTo>
                  <a:pt x="4986614" y="82291"/>
                  <a:pt x="5045730" y="-6841"/>
                  <a:pt x="5154981" y="0"/>
                </a:cubicBezTo>
                <a:cubicBezTo>
                  <a:pt x="5243880" y="-7871"/>
                  <a:pt x="5316549" y="70341"/>
                  <a:pt x="5335569" y="180588"/>
                </a:cubicBezTo>
                <a:cubicBezTo>
                  <a:pt x="5352265" y="1345120"/>
                  <a:pt x="5597303" y="2793205"/>
                  <a:pt x="5335570" y="4416732"/>
                </a:cubicBezTo>
                <a:cubicBezTo>
                  <a:pt x="5338896" y="4520956"/>
                  <a:pt x="5245782" y="4594650"/>
                  <a:pt x="5154982" y="4597320"/>
                </a:cubicBezTo>
                <a:cubicBezTo>
                  <a:pt x="4841029" y="4587653"/>
                  <a:pt x="4744010" y="4583892"/>
                  <a:pt x="4518091" y="4597320"/>
                </a:cubicBezTo>
                <a:cubicBezTo>
                  <a:pt x="4292172" y="4610748"/>
                  <a:pt x="4112115" y="4570697"/>
                  <a:pt x="3833261" y="4597320"/>
                </a:cubicBezTo>
                <a:cubicBezTo>
                  <a:pt x="3554407" y="4623944"/>
                  <a:pt x="3328688" y="4630581"/>
                  <a:pt x="3148432" y="4597320"/>
                </a:cubicBezTo>
                <a:cubicBezTo>
                  <a:pt x="2968176" y="4564059"/>
                  <a:pt x="2637823" y="4589107"/>
                  <a:pt x="2415665" y="4597320"/>
                </a:cubicBezTo>
                <a:cubicBezTo>
                  <a:pt x="2193507" y="4605533"/>
                  <a:pt x="2055614" y="4619593"/>
                  <a:pt x="1730836" y="4597320"/>
                </a:cubicBezTo>
                <a:cubicBezTo>
                  <a:pt x="1406058" y="4575047"/>
                  <a:pt x="1335003" y="4573788"/>
                  <a:pt x="1189820" y="4597320"/>
                </a:cubicBezTo>
                <a:cubicBezTo>
                  <a:pt x="1044637" y="4620852"/>
                  <a:pt x="678481" y="4603222"/>
                  <a:pt x="361177" y="4597320"/>
                </a:cubicBezTo>
                <a:cubicBezTo>
                  <a:pt x="358221" y="4677202"/>
                  <a:pt x="357387" y="4736441"/>
                  <a:pt x="361177" y="4777909"/>
                </a:cubicBezTo>
                <a:cubicBezTo>
                  <a:pt x="367555" y="4894135"/>
                  <a:pt x="293722" y="4958204"/>
                  <a:pt x="180589" y="4958497"/>
                </a:cubicBezTo>
                <a:cubicBezTo>
                  <a:pt x="85410" y="4960905"/>
                  <a:pt x="-8757" y="4891026"/>
                  <a:pt x="1" y="4777909"/>
                </a:cubicBezTo>
                <a:cubicBezTo>
                  <a:pt x="-161885" y="3676210"/>
                  <a:pt x="-124993" y="1788017"/>
                  <a:pt x="0" y="541765"/>
                </a:cubicBezTo>
                <a:close/>
                <a:moveTo>
                  <a:pt x="4974393" y="361177"/>
                </a:moveTo>
                <a:cubicBezTo>
                  <a:pt x="5022714" y="363158"/>
                  <a:pt x="5105402" y="358265"/>
                  <a:pt x="5154982" y="361177"/>
                </a:cubicBezTo>
                <a:cubicBezTo>
                  <a:pt x="5256354" y="367979"/>
                  <a:pt x="5345233" y="278409"/>
                  <a:pt x="5335570" y="180589"/>
                </a:cubicBezTo>
                <a:moveTo>
                  <a:pt x="5154982" y="361177"/>
                </a:moveTo>
                <a:cubicBezTo>
                  <a:pt x="5158131" y="293208"/>
                  <a:pt x="5153393" y="222318"/>
                  <a:pt x="5154982" y="180588"/>
                </a:cubicBezTo>
                <a:cubicBezTo>
                  <a:pt x="5145457" y="235715"/>
                  <a:pt x="5117736" y="277699"/>
                  <a:pt x="5064688" y="270882"/>
                </a:cubicBezTo>
                <a:cubicBezTo>
                  <a:pt x="5015265" y="272458"/>
                  <a:pt x="4974358" y="232012"/>
                  <a:pt x="4974394" y="180588"/>
                </a:cubicBezTo>
                <a:moveTo>
                  <a:pt x="180588" y="722354"/>
                </a:moveTo>
                <a:cubicBezTo>
                  <a:pt x="182193" y="662686"/>
                  <a:pt x="177397" y="584365"/>
                  <a:pt x="180588" y="541765"/>
                </a:cubicBezTo>
                <a:cubicBezTo>
                  <a:pt x="170858" y="487193"/>
                  <a:pt x="217368" y="445139"/>
                  <a:pt x="270882" y="451471"/>
                </a:cubicBezTo>
                <a:cubicBezTo>
                  <a:pt x="314779" y="444394"/>
                  <a:pt x="357942" y="483936"/>
                  <a:pt x="361176" y="541765"/>
                </a:cubicBezTo>
                <a:cubicBezTo>
                  <a:pt x="372964" y="647091"/>
                  <a:pt x="279708" y="718635"/>
                  <a:pt x="180588" y="722353"/>
                </a:cubicBezTo>
                <a:cubicBezTo>
                  <a:pt x="65426" y="705400"/>
                  <a:pt x="-19686" y="629187"/>
                  <a:pt x="0" y="541765"/>
                </a:cubicBezTo>
                <a:moveTo>
                  <a:pt x="361177" y="541765"/>
                </a:moveTo>
                <a:cubicBezTo>
                  <a:pt x="387516" y="774957"/>
                  <a:pt x="354171" y="932168"/>
                  <a:pt x="361177" y="1136580"/>
                </a:cubicBezTo>
                <a:cubicBezTo>
                  <a:pt x="368183" y="1340992"/>
                  <a:pt x="345382" y="1467779"/>
                  <a:pt x="361177" y="1690839"/>
                </a:cubicBezTo>
                <a:cubicBezTo>
                  <a:pt x="376972" y="1913899"/>
                  <a:pt x="384023" y="2177388"/>
                  <a:pt x="361177" y="2447876"/>
                </a:cubicBezTo>
                <a:cubicBezTo>
                  <a:pt x="338331" y="2718364"/>
                  <a:pt x="333832" y="2946975"/>
                  <a:pt x="361177" y="3164357"/>
                </a:cubicBezTo>
                <a:cubicBezTo>
                  <a:pt x="388522" y="3381739"/>
                  <a:pt x="358862" y="3593921"/>
                  <a:pt x="361177" y="3718616"/>
                </a:cubicBezTo>
                <a:cubicBezTo>
                  <a:pt x="363492" y="3843311"/>
                  <a:pt x="388378" y="4402053"/>
                  <a:pt x="361177" y="4597320"/>
                </a:cubicBezTo>
              </a:path>
              <a:path w="5335570" h="4958497" fill="none" stroke="0" extrusionOk="0">
                <a:moveTo>
                  <a:pt x="0" y="541765"/>
                </a:moveTo>
                <a:cubicBezTo>
                  <a:pt x="6398" y="446648"/>
                  <a:pt x="71657" y="374279"/>
                  <a:pt x="180588" y="361177"/>
                </a:cubicBezTo>
                <a:cubicBezTo>
                  <a:pt x="300995" y="367882"/>
                  <a:pt x="477513" y="380056"/>
                  <a:pt x="721603" y="361177"/>
                </a:cubicBezTo>
                <a:cubicBezTo>
                  <a:pt x="965693" y="342298"/>
                  <a:pt x="1097556" y="347763"/>
                  <a:pt x="1262618" y="361177"/>
                </a:cubicBezTo>
                <a:cubicBezTo>
                  <a:pt x="1427681" y="374591"/>
                  <a:pt x="1656869" y="384180"/>
                  <a:pt x="2043324" y="361177"/>
                </a:cubicBezTo>
                <a:cubicBezTo>
                  <a:pt x="2429779" y="338174"/>
                  <a:pt x="2403669" y="385816"/>
                  <a:pt x="2632277" y="361177"/>
                </a:cubicBezTo>
                <a:cubicBezTo>
                  <a:pt x="2860885" y="336538"/>
                  <a:pt x="3094797" y="329469"/>
                  <a:pt x="3412982" y="361177"/>
                </a:cubicBezTo>
                <a:cubicBezTo>
                  <a:pt x="3731168" y="392885"/>
                  <a:pt x="3831613" y="378087"/>
                  <a:pt x="4001935" y="361177"/>
                </a:cubicBezTo>
                <a:cubicBezTo>
                  <a:pt x="4172257" y="344267"/>
                  <a:pt x="4750733" y="341244"/>
                  <a:pt x="4974393" y="361177"/>
                </a:cubicBezTo>
                <a:cubicBezTo>
                  <a:pt x="4966099" y="270948"/>
                  <a:pt x="4980441" y="240199"/>
                  <a:pt x="4974393" y="180588"/>
                </a:cubicBezTo>
                <a:cubicBezTo>
                  <a:pt x="4974947" y="84276"/>
                  <a:pt x="5070415" y="-10524"/>
                  <a:pt x="5154981" y="0"/>
                </a:cubicBezTo>
                <a:cubicBezTo>
                  <a:pt x="5241954" y="-15045"/>
                  <a:pt x="5348030" y="66418"/>
                  <a:pt x="5335569" y="180588"/>
                </a:cubicBezTo>
                <a:cubicBezTo>
                  <a:pt x="5130081" y="1544399"/>
                  <a:pt x="5396566" y="3324603"/>
                  <a:pt x="5335570" y="4416732"/>
                </a:cubicBezTo>
                <a:cubicBezTo>
                  <a:pt x="5334797" y="4524712"/>
                  <a:pt x="5263543" y="4579433"/>
                  <a:pt x="5154982" y="4597320"/>
                </a:cubicBezTo>
                <a:cubicBezTo>
                  <a:pt x="4852215" y="4588612"/>
                  <a:pt x="4644578" y="4602356"/>
                  <a:pt x="4470153" y="4597320"/>
                </a:cubicBezTo>
                <a:cubicBezTo>
                  <a:pt x="4295728" y="4592284"/>
                  <a:pt x="4064644" y="4582657"/>
                  <a:pt x="3881200" y="4597320"/>
                </a:cubicBezTo>
                <a:cubicBezTo>
                  <a:pt x="3697756" y="4611983"/>
                  <a:pt x="3481403" y="4579043"/>
                  <a:pt x="3196370" y="4597320"/>
                </a:cubicBezTo>
                <a:cubicBezTo>
                  <a:pt x="2911337" y="4615598"/>
                  <a:pt x="2785850" y="4573195"/>
                  <a:pt x="2415665" y="4597320"/>
                </a:cubicBezTo>
                <a:cubicBezTo>
                  <a:pt x="2045480" y="4621445"/>
                  <a:pt x="2016416" y="4623148"/>
                  <a:pt x="1778774" y="4597320"/>
                </a:cubicBezTo>
                <a:cubicBezTo>
                  <a:pt x="1541132" y="4571492"/>
                  <a:pt x="1404897" y="4604922"/>
                  <a:pt x="1189820" y="4597320"/>
                </a:cubicBezTo>
                <a:cubicBezTo>
                  <a:pt x="974743" y="4589718"/>
                  <a:pt x="678486" y="4613005"/>
                  <a:pt x="361177" y="4597320"/>
                </a:cubicBezTo>
                <a:cubicBezTo>
                  <a:pt x="363084" y="4657578"/>
                  <a:pt x="362880" y="4715740"/>
                  <a:pt x="361177" y="4777909"/>
                </a:cubicBezTo>
                <a:cubicBezTo>
                  <a:pt x="348095" y="4879912"/>
                  <a:pt x="291002" y="4951765"/>
                  <a:pt x="180589" y="4958497"/>
                </a:cubicBezTo>
                <a:cubicBezTo>
                  <a:pt x="92754" y="4942232"/>
                  <a:pt x="-5215" y="4883363"/>
                  <a:pt x="1" y="4777909"/>
                </a:cubicBezTo>
                <a:cubicBezTo>
                  <a:pt x="157645" y="3667012"/>
                  <a:pt x="-213168" y="1748730"/>
                  <a:pt x="0" y="541765"/>
                </a:cubicBezTo>
                <a:close/>
                <a:moveTo>
                  <a:pt x="4974393" y="361177"/>
                </a:moveTo>
                <a:cubicBezTo>
                  <a:pt x="5020156" y="366620"/>
                  <a:pt x="5092393" y="367981"/>
                  <a:pt x="5154982" y="361177"/>
                </a:cubicBezTo>
                <a:cubicBezTo>
                  <a:pt x="5270915" y="369359"/>
                  <a:pt x="5347487" y="273913"/>
                  <a:pt x="5335570" y="180589"/>
                </a:cubicBezTo>
                <a:moveTo>
                  <a:pt x="5154982" y="361177"/>
                </a:moveTo>
                <a:cubicBezTo>
                  <a:pt x="5156876" y="315105"/>
                  <a:pt x="5163252" y="264863"/>
                  <a:pt x="5154982" y="180588"/>
                </a:cubicBezTo>
                <a:cubicBezTo>
                  <a:pt x="5164476" y="231820"/>
                  <a:pt x="5115416" y="274856"/>
                  <a:pt x="5064688" y="270882"/>
                </a:cubicBezTo>
                <a:cubicBezTo>
                  <a:pt x="5011513" y="273813"/>
                  <a:pt x="4974068" y="228199"/>
                  <a:pt x="4974394" y="180588"/>
                </a:cubicBezTo>
                <a:moveTo>
                  <a:pt x="180588" y="722354"/>
                </a:moveTo>
                <a:cubicBezTo>
                  <a:pt x="177280" y="681788"/>
                  <a:pt x="179087" y="611451"/>
                  <a:pt x="180588" y="541765"/>
                </a:cubicBezTo>
                <a:cubicBezTo>
                  <a:pt x="177037" y="484633"/>
                  <a:pt x="215495" y="452935"/>
                  <a:pt x="270882" y="451471"/>
                </a:cubicBezTo>
                <a:cubicBezTo>
                  <a:pt x="317964" y="461248"/>
                  <a:pt x="356786" y="483892"/>
                  <a:pt x="361176" y="541765"/>
                </a:cubicBezTo>
                <a:cubicBezTo>
                  <a:pt x="359335" y="639353"/>
                  <a:pt x="271861" y="728801"/>
                  <a:pt x="180588" y="722353"/>
                </a:cubicBezTo>
                <a:cubicBezTo>
                  <a:pt x="72957" y="719039"/>
                  <a:pt x="-5117" y="658909"/>
                  <a:pt x="0" y="541765"/>
                </a:cubicBezTo>
                <a:moveTo>
                  <a:pt x="361177" y="541765"/>
                </a:moveTo>
                <a:cubicBezTo>
                  <a:pt x="337943" y="766635"/>
                  <a:pt x="371828" y="985025"/>
                  <a:pt x="361177" y="1136580"/>
                </a:cubicBezTo>
                <a:cubicBezTo>
                  <a:pt x="350526" y="1288135"/>
                  <a:pt x="379684" y="1710122"/>
                  <a:pt x="361177" y="1893617"/>
                </a:cubicBezTo>
                <a:cubicBezTo>
                  <a:pt x="342670" y="2077112"/>
                  <a:pt x="381824" y="2313469"/>
                  <a:pt x="361177" y="2447876"/>
                </a:cubicBezTo>
                <a:cubicBezTo>
                  <a:pt x="340530" y="2582283"/>
                  <a:pt x="351054" y="2921181"/>
                  <a:pt x="361177" y="3204913"/>
                </a:cubicBezTo>
                <a:cubicBezTo>
                  <a:pt x="371300" y="3488645"/>
                  <a:pt x="376182" y="3565069"/>
                  <a:pt x="361177" y="3880839"/>
                </a:cubicBezTo>
                <a:cubicBezTo>
                  <a:pt x="346172" y="4196609"/>
                  <a:pt x="389147" y="4409194"/>
                  <a:pt x="361177" y="459732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Stephen Hawking bio je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britanski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astrofizičar. Bolovao je od teškoga oblika skleroze. Posebnu pozornost privuklo je njegovo popularno djelo </a:t>
            </a:r>
            <a:r>
              <a:rPr lang="hr-HR" sz="2800" b="1" i="1" dirty="0">
                <a:solidFill>
                  <a:schemeClr val="tx1"/>
                </a:solidFill>
                <a:effectLst/>
              </a:rPr>
              <a:t>Kratka povijest vremena.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65BCCF1-0C98-4B48-AC0C-7001A80A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703" y="1216597"/>
            <a:ext cx="4574825" cy="564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5914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629</Words>
  <Application>Microsoft Office PowerPoint</Application>
  <PresentationFormat>Custom</PresentationFormat>
  <Paragraphs>281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Elephant</vt:lpstr>
      <vt:lpstr>Calibri</vt:lpstr>
      <vt:lpstr>Times New Roman</vt:lpstr>
      <vt:lpstr>Calibri Light</vt:lpstr>
      <vt:lpstr>Office Theme</vt:lpstr>
      <vt:lpstr>Znanost, tehnologija i mediji</vt:lpstr>
      <vt:lpstr>Slide 2</vt:lpstr>
      <vt:lpstr>Slide 3</vt:lpstr>
      <vt:lpstr>Razvoj znanosti</vt:lpstr>
      <vt:lpstr>Slide 5</vt:lpstr>
      <vt:lpstr>Slide 6</vt:lpstr>
      <vt:lpstr>Slide 7</vt:lpstr>
      <vt:lpstr>Slide 8</vt:lpstr>
      <vt:lpstr>Slide 9</vt:lpstr>
      <vt:lpstr>Slide 10</vt:lpstr>
      <vt:lpstr>Razvoj tehnologije</vt:lpstr>
      <vt:lpstr>Slide 12</vt:lpstr>
      <vt:lpstr>Slide 13</vt:lpstr>
      <vt:lpstr>Slide 14</vt:lpstr>
      <vt:lpstr>Slide 15</vt:lpstr>
      <vt:lpstr>Moderni mediji – prijenos slike, zvuka i informacija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54</cp:revision>
  <dcterms:created xsi:type="dcterms:W3CDTF">2021-01-04T08:54:24Z</dcterms:created>
  <dcterms:modified xsi:type="dcterms:W3CDTF">2021-07-05T12:04:12Z</dcterms:modified>
</cp:coreProperties>
</file>